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</p:sldIdLst>
  <p:sldSz cy="3244850" cx="5765800"/>
  <p:notesSz cx="5765800" cy="3244850"/>
  <p:embeddedFontLst>
    <p:embeddedFont>
      <p:font typeface="Tahoma"/>
      <p:regular r:id="rId233"/>
      <p:bold r:id="rId234"/>
    </p:embeddedFont>
    <p:embeddedFont>
      <p:font typeface="Candara"/>
      <p:regular r:id="rId235"/>
      <p:bold r:id="rId236"/>
      <p:italic r:id="rId237"/>
      <p:boldItalic r:id="rId238"/>
    </p:embeddedFont>
    <p:embeddedFont>
      <p:font typeface="Quattrocento Sans"/>
      <p:regular r:id="rId239"/>
      <p:bold r:id="rId240"/>
      <p:italic r:id="rId241"/>
      <p:boldItalic r:id="rId2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43" roundtripDataSignature="AMtx7mg7eIb14gy2lQm+vvqDoqqJVjO6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631417-2C84-402C-B2F0-D4579AF38A99}">
  <a:tblStyle styleId="{EE631417-2C84-402C-B2F0-D4579AF38A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242" Type="http://schemas.openxmlformats.org/officeDocument/2006/relationships/font" Target="fonts/QuattrocentoSans-boldItalic.fntdata"/><Relationship Id="rId120" Type="http://schemas.openxmlformats.org/officeDocument/2006/relationships/slide" Target="slides/slide114.xml"/><Relationship Id="rId241" Type="http://schemas.openxmlformats.org/officeDocument/2006/relationships/font" Target="fonts/QuattrocentoSans-italic.fntdata"/><Relationship Id="rId240" Type="http://schemas.openxmlformats.org/officeDocument/2006/relationships/font" Target="fonts/QuattrocentoSans-bold.fntdata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243" Type="http://customschemas.google.com/relationships/presentationmetadata" Target="meta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font" Target="fonts/QuattrocentoSans-regular.fntdata"/><Relationship Id="rId117" Type="http://schemas.openxmlformats.org/officeDocument/2006/relationships/slide" Target="slides/slide111.xml"/><Relationship Id="rId238" Type="http://schemas.openxmlformats.org/officeDocument/2006/relationships/font" Target="fonts/Candara-boldItalic.fntdata"/><Relationship Id="rId116" Type="http://schemas.openxmlformats.org/officeDocument/2006/relationships/slide" Target="slides/slide110.xml"/><Relationship Id="rId237" Type="http://schemas.openxmlformats.org/officeDocument/2006/relationships/font" Target="fonts/Candara-italic.fntdata"/><Relationship Id="rId115" Type="http://schemas.openxmlformats.org/officeDocument/2006/relationships/slide" Target="slides/slide109.xml"/><Relationship Id="rId236" Type="http://schemas.openxmlformats.org/officeDocument/2006/relationships/font" Target="fonts/Candara-bold.fntdata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font" Target="fonts/Candara-regular.fntdata"/><Relationship Id="rId113" Type="http://schemas.openxmlformats.org/officeDocument/2006/relationships/slide" Target="slides/slide107.xml"/><Relationship Id="rId234" Type="http://schemas.openxmlformats.org/officeDocument/2006/relationships/font" Target="fonts/Tahoma-bold.fntdata"/><Relationship Id="rId112" Type="http://schemas.openxmlformats.org/officeDocument/2006/relationships/slide" Target="slides/slide106.xml"/><Relationship Id="rId233" Type="http://schemas.openxmlformats.org/officeDocument/2006/relationships/font" Target="fonts/Tahoma-regular.fntdata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1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1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1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1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1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1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1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1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1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1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p1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7" name="Google Shape;4787;p1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p1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0" name="Google Shape;4920;p1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3" name="Shape 5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4" name="Google Shape;5054;p1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1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8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1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0" name="Google Shape;5120;p1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5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p1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7" name="Google Shape;5187;p1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1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1" name="Google Shape;5261;p1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3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1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5" name="Google Shape;5345;p1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8" name="Shape 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p1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0" name="Google Shape;5430;p1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Google Shape;5515;p1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6" name="Google Shape;5516;p1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2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p1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4" name="Google Shape;5604;p1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3" name="Shape 5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4" name="Google Shape;5694;p1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1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6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p1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8" name="Google Shape;5788;p1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1" name="Google Shape;5801;p1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2" name="Google Shape;5802;p1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5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" name="Google Shape;5816;p1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7" name="Google Shape;5817;p1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2" name="Shape 5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3" name="Google Shape;5833;p1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4" name="Google Shape;5834;p1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0" name="Shape 5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1" name="Google Shape;5851;p1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2" name="Google Shape;5852;p1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9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p1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1" name="Google Shape;5871;p1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p1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3" name="Google Shape;5883;p1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Google Shape;5895;p1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6" name="Google Shape;5896;p1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2" name="Google Shape;5962;p1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3" name="Google Shape;5963;p1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0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" name="Google Shape;6031;p1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2" name="Google Shape;6032;p1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3" name="Shape 6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4" name="Google Shape;6104;p1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5" name="Google Shape;6105;p1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8" name="Shape 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Google Shape;6179;p15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0" name="Google Shape;6180;p15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Google Shape;6232;p15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3" name="Google Shape;6233;p15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p1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7" name="Google Shape;6287;p1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0" name="Shape 6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1" name="Google Shape;6341;p15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2" name="Google Shape;6342;p15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6" name="Shape 6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7" name="Google Shape;6397;p15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8" name="Google Shape;6398;p15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4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p1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6" name="Google Shape;6456;p1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4" name="Shape 6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5" name="Google Shape;6515;p1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6" name="Google Shape;6516;p1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9" name="Shape 6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0" name="Google Shape;6580;p1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1" name="Google Shape;6581;p1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9" name="Shape 6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0" name="Google Shape;6650;p1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1" name="Google Shape;6651;p1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0" name="Shape 6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1" name="Google Shape;6721;p16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2" name="Google Shape;6722;p16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p16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4" name="Google Shape;6744;p16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5" name="Shape 6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6" name="Google Shape;6766;p16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7" name="Google Shape;6767;p16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7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p16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9" name="Google Shape;7009;p16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1" name="Shape 7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2" name="Google Shape;7252;p16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3" name="Google Shape;7253;p16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6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p16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8" name="Google Shape;7498;p16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2" name="Shape 7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3" name="Google Shape;7743;p16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4" name="Google Shape;7744;p16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7" name="Shape 7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8" name="Google Shape;7758;p16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9" name="Google Shape;7759;p16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8" name="Shape 7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9" name="Google Shape;7779;p17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0" name="Google Shape;7780;p17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1" name="Shape 7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" name="Google Shape;7802;p17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3" name="Google Shape;7803;p17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4" name="Shape 7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5" name="Google Shape;7825;p17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6" name="Google Shape;7826;p17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4" name="Shape 7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5" name="Google Shape;7855;p17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6" name="Google Shape;7856;p17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5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p17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7" name="Google Shape;7887;p17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6" name="Shape 7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7" name="Google Shape;7917;p17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8" name="Google Shape;7918;p17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7" name="Shape 7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8" name="Google Shape;7948;p17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9" name="Google Shape;7949;p17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8" name="Shape 7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9" name="Google Shape;7979;p17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0" name="Google Shape;7980;p17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9" name="Shape 8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0" name="Google Shape;8010;p17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1" name="Google Shape;8011;p17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1" name="Shape 8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2" name="Google Shape;8042;p17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3" name="Google Shape;8043;p17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9" name="Shape 8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0" name="Google Shape;8080;p18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1" name="Google Shape;8081;p18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8" name="Shape 8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9" name="Google Shape;8119;p18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0" name="Google Shape;8120;p18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7" name="Shape 8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8" name="Google Shape;8158;p18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9" name="Google Shape;8159;p18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6" name="Shape 8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Google Shape;8197;p18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8" name="Google Shape;8198;p18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5" name="Shape 8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6" name="Google Shape;8236;p18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7" name="Google Shape;8237;p18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4" name="Shape 8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5" name="Google Shape;8275;p18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6" name="Google Shape;8276;p18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3" name="Shape 8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" name="Google Shape;8314;p18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5" name="Google Shape;8315;p18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2" name="Shape 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3" name="Google Shape;8353;p18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4" name="Google Shape;8354;p18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2" name="Google Shape;8392;p18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3" name="Google Shape;8393;p18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0" name="Shape 8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1" name="Google Shape;8431;p18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2" name="Google Shape;8432;p18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9" name="Shape 8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0" name="Google Shape;8470;p19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1" name="Google Shape;8471;p19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4" name="Shape 8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5" name="Google Shape;8515;p19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6" name="Google Shape;8516;p19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5" name="Shape 8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6" name="Google Shape;8536;p19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7" name="Google Shape;8537;p19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0" name="Shape 8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1" name="Google Shape;8551;p19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2" name="Google Shape;8552;p19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9" name="Shape 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Google Shape;8600;p19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1" name="Google Shape;8601;p19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8" name="Shape 8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9" name="Google Shape;8649;p19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0" name="Google Shape;8650;p19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0" name="Shape 8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1" name="Google Shape;8731;p19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2" name="Google Shape;8732;p19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2" name="Shape 8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3" name="Google Shape;8813;p19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4" name="Google Shape;8814;p19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7" name="Shape 8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8" name="Google Shape;8968;p19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9" name="Google Shape;8969;p19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2" name="Shape 9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" name="Google Shape;9123;p19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4" name="Google Shape;9124;p19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9" name="Shape 9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0" name="Google Shape;9350;p20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1" name="Google Shape;9351;p20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6" name="Shape 9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7" name="Google Shape;9577;p20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8" name="Google Shape;9578;p20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1" name="Shape 9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Google Shape;9812;p20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3" name="Google Shape;9813;p20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6" name="Shape 10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7" name="Google Shape;10047;p20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8" name="Google Shape;10048;p20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7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p20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9" name="Google Shape;10289;p20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5" name="Shape 10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" name="Google Shape;10526;p20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7" name="Google Shape;10527;p20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0" name="Shape 10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1" name="Google Shape;10771;p20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2" name="Google Shape;10772;p20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4" name="Shape 1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5" name="Google Shape;11015;p20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6" name="Google Shape;11016;p20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6" name="Shape 1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7" name="Google Shape;11027;p20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8" name="Google Shape;11028;p20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7" name="Shape 1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8" name="Google Shape;11058;p20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9" name="Google Shape;11059;p20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6" name="Shape 1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7" name="Google Shape;11097;p2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8" name="Google Shape;11098;p2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7" name="Shape 1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8" name="Google Shape;11138;p2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9" name="Google Shape;11139;p2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8" name="Shape 1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9" name="Google Shape;11179;p2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0" name="Google Shape;11180;p2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0" name="Shape 1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1" name="Google Shape;11221;p2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2" name="Google Shape;11222;p2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3" name="Shape 1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4" name="Google Shape;11254;p2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5" name="Google Shape;11255;p2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8" name="Shape 1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9" name="Google Shape;11309;p2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0" name="Google Shape;11310;p2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9" name="Shape 1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0" name="Google Shape;11320;p2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1" name="Google Shape;11321;p2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4" name="Shape 1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" name="Google Shape;11345;p2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6" name="Google Shape;11346;p2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0" name="Shape 1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1" name="Google Shape;11421;p2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2" name="Google Shape;11422;p2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5" name="Shape 1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6" name="Google Shape;11446;p2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7" name="Google Shape;11447;p2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0" name="Shape 1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1" name="Google Shape;11461;p2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2" name="Google Shape;11462;p2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8" name="Shape 1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" name="Google Shape;11479;p2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0" name="Google Shape;11480;p2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8" name="Shape 1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" name="Google Shape;11499;p2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0" name="Google Shape;11500;p2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8" name="Shape 1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9" name="Google Shape;11519;p2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0" name="Google Shape;11520;p2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0" name="Shape 1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1" name="Google Shape;11541;p2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2" name="Google Shape;11542;p2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2" name="Shape 1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3" name="Google Shape;11563;p2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4" name="Google Shape;11564;p2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1" name="Shape 1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" name="Google Shape;11602;p2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3" name="Google Shape;11603;p2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2" name="Shape 1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3" name="Google Shape;11633;p2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4" name="Google Shape;11634;p2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3" name="Shape 1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" name="Google Shape;11674;p2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5" name="Google Shape;11675;p2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1" name="Shape 1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2" name="Google Shape;11732;p2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3" name="Google Shape;11733;p2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5" name="Shape 1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" name="Google Shape;11776;p2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7" name="Google Shape;11777;p2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4" name="Shape 1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5" name="Google Shape;11825;p2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6" name="Google Shape;11826;p2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1" name="Shape 1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2" name="Google Shape;11892;p2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3" name="Google Shape;11893;p2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4" name="Shape 1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5" name="Google Shape;11965;p2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6" name="Google Shape;11966;p2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5" name="Shape 1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6" name="Google Shape;12026;p2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7" name="Google Shape;12027;p2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6" name="Shape 1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7" name="Google Shape;12087;p2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8" name="Google Shape;12088;p2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0" name="Shape 1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1" name="Google Shape;12151;p2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2" name="Google Shape;12152;p2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9" name="Shape 1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0" name="Google Shape;12220;p2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1" name="Google Shape;12221;p2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8" name="Shape 1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Google Shape;12289;p2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0" name="Google Shape;12290;p2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0" name="Shape 1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1" name="Google Shape;12361;p2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2" name="Google Shape;12362;p2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8" name="Shape 1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9" name="Google Shape;12439;p2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0" name="Google Shape;12440;p2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6" name="Shape 1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7" name="Google Shape;12517;p2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8" name="Google Shape;12518;p2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7" name="Shape 1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8" name="Google Shape;12598;p2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9" name="Google Shape;12599;p2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3" name="Shape 1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4" name="Google Shape;12684;p2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5" name="Google Shape;12685;p2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9" name="Shape 1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0" name="Google Shape;12770;p2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1" name="Google Shape;12771;p2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2" name="Shape 1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3" name="Google Shape;12863;p2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4" name="Google Shape;12864;p2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1" name="Shape 1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2" name="Google Shape;12962;p2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3" name="Google Shape;12963;p2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8" name="Shape 1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9" name="Google Shape;13069;p2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0" name="Google Shape;13070;p2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5" name="Shape 1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6" name="Google Shape;13176;p2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7" name="Google Shape;13177;p2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0" name="Shape 1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1" name="Google Shape;13191;p2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2" name="Google Shape;13192;p2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6" name="Shape 1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Google Shape;13217;p2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8" name="Google Shape;13218;p2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2" name="Shape 1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3" name="Google Shape;13253;p2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4" name="Google Shape;13254;p2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5" name="Shape 1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6" name="Google Shape;13296;p2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7" name="Google Shape;13297;p2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6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6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6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6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6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6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6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7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7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7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7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7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7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7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7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7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7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7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7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7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7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7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7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7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7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8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8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8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8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8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8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8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8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8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8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8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8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8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8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8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8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8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8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8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9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9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9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9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9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9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9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9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9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9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9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9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9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9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9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9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9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9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9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9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10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0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10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0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10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0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10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0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10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0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10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0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10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0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10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0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0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0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10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0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1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1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1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1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1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1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1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1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1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1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1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1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1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1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1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7" name="Google Shape;3627;p1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p1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1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4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5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5"/>
          <p:cNvSpPr txBox="1"/>
          <p:nvPr>
            <p:ph idx="1" type="body"/>
          </p:nvPr>
        </p:nvSpPr>
        <p:spPr>
          <a:xfrm>
            <a:off x="3238995" y="903019"/>
            <a:ext cx="2319654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5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6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7"/>
          <p:cNvSpPr txBox="1"/>
          <p:nvPr>
            <p:ph type="ctrTitle"/>
          </p:nvPr>
        </p:nvSpPr>
        <p:spPr>
          <a:xfrm>
            <a:off x="624395" y="100849"/>
            <a:ext cx="42462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7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8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8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8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84455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3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53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53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53"/>
          <p:cNvSpPr/>
          <p:nvPr/>
        </p:nvSpPr>
        <p:spPr>
          <a:xfrm>
            <a:off x="4103064" y="3007448"/>
            <a:ext cx="64135" cy="50800"/>
          </a:xfrm>
          <a:custGeom>
            <a:rect b="b" l="l" r="r" t="t"/>
            <a:pathLst>
              <a:path extrusionOk="0" h="50800" w="64135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extrusionOk="0" h="50800" w="64135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extrusionOk="0" h="50800" w="64135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53"/>
          <p:cNvSpPr/>
          <p:nvPr/>
        </p:nvSpPr>
        <p:spPr>
          <a:xfrm>
            <a:off x="4039895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3"/>
          <p:cNvSpPr/>
          <p:nvPr/>
        </p:nvSpPr>
        <p:spPr>
          <a:xfrm>
            <a:off x="4411726" y="3020148"/>
            <a:ext cx="38100" cy="0"/>
          </a:xfrm>
          <a:custGeom>
            <a:rect b="b" l="l" r="r" t="t"/>
            <a:pathLst>
              <a:path extrusionOk="0" h="120000"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3"/>
          <p:cNvSpPr/>
          <p:nvPr/>
        </p:nvSpPr>
        <p:spPr>
          <a:xfrm>
            <a:off x="4322826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3"/>
          <p:cNvSpPr/>
          <p:nvPr/>
        </p:nvSpPr>
        <p:spPr>
          <a:xfrm>
            <a:off x="4399026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53"/>
          <p:cNvSpPr/>
          <p:nvPr/>
        </p:nvSpPr>
        <p:spPr>
          <a:xfrm>
            <a:off x="4681957" y="3007448"/>
            <a:ext cx="50800" cy="25400"/>
          </a:xfrm>
          <a:custGeom>
            <a:rect b="b" l="l" r="r" t="t"/>
            <a:pathLst>
              <a:path extrusionOk="0" h="25400" w="50800">
                <a:moveTo>
                  <a:pt x="0" y="0"/>
                </a:moveTo>
                <a:lnTo>
                  <a:pt x="38100" y="0"/>
                </a:lnTo>
              </a:path>
              <a:path extrusionOk="0" h="25400" w="50800">
                <a:moveTo>
                  <a:pt x="12700" y="12700"/>
                </a:moveTo>
                <a:lnTo>
                  <a:pt x="50800" y="12700"/>
                </a:lnTo>
              </a:path>
              <a:path extrusionOk="0" h="25400" w="508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53"/>
          <p:cNvSpPr/>
          <p:nvPr/>
        </p:nvSpPr>
        <p:spPr>
          <a:xfrm>
            <a:off x="4605756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53"/>
          <p:cNvSpPr/>
          <p:nvPr/>
        </p:nvSpPr>
        <p:spPr>
          <a:xfrm>
            <a:off x="4681957" y="3045548"/>
            <a:ext cx="50800" cy="12700"/>
          </a:xfrm>
          <a:custGeom>
            <a:rect b="b" l="l" r="r" t="t"/>
            <a:pathLst>
              <a:path extrusionOk="0" h="12700" w="50800">
                <a:moveTo>
                  <a:pt x="0" y="0"/>
                </a:moveTo>
                <a:lnTo>
                  <a:pt x="38100" y="0"/>
                </a:lnTo>
              </a:path>
              <a:path extrusionOk="0" h="12700" w="508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53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53"/>
          <p:cNvSpPr/>
          <p:nvPr/>
        </p:nvSpPr>
        <p:spPr>
          <a:xfrm>
            <a:off x="5278286" y="3037928"/>
            <a:ext cx="20320" cy="20320"/>
          </a:xfrm>
          <a:custGeom>
            <a:rect b="b" l="l" r="r" t="t"/>
            <a:pathLst>
              <a:path extrusionOk="0" h="20319" w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53"/>
          <p:cNvSpPr/>
          <p:nvPr/>
        </p:nvSpPr>
        <p:spPr>
          <a:xfrm>
            <a:off x="5251222" y="3011433"/>
            <a:ext cx="30480" cy="30480"/>
          </a:xfrm>
          <a:custGeom>
            <a:rect b="b" l="l" r="r" t="t"/>
            <a:pathLst>
              <a:path extrusionOk="0" h="30480" w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53"/>
          <p:cNvSpPr/>
          <p:nvPr/>
        </p:nvSpPr>
        <p:spPr>
          <a:xfrm>
            <a:off x="5156365" y="3007448"/>
            <a:ext cx="233679" cy="50800"/>
          </a:xfrm>
          <a:custGeom>
            <a:rect b="b" l="l" r="r" t="t"/>
            <a:pathLst>
              <a:path extrusionOk="0" h="50800" w="233679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extrusionOk="0" h="50800" w="233679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extrusionOk="0" h="50800" w="233679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extrusionOk="0" h="50800" w="233679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3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53"/>
          <p:cNvSpPr txBox="1"/>
          <p:nvPr>
            <p:ph idx="1" type="body"/>
          </p:nvPr>
        </p:nvSpPr>
        <p:spPr>
          <a:xfrm>
            <a:off x="3238995" y="903019"/>
            <a:ext cx="2319654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5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5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5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84455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slide" Target="/ppt/slides/slide1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7.png"/><Relationship Id="rId4" Type="http://schemas.openxmlformats.org/officeDocument/2006/relationships/slide" Target="/ppt/slides/slide1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7.png"/><Relationship Id="rId4" Type="http://schemas.openxmlformats.org/officeDocument/2006/relationships/slide" Target="/ppt/slides/slide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slide" Target="/ppt/slides/slide1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/ppt/slides/slide1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/ppt/slides/slide1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/ppt/slides/slide1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80.png"/><Relationship Id="rId8" Type="http://schemas.openxmlformats.org/officeDocument/2006/relationships/slide" Target="/ppt/slides/slide1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9" Type="http://schemas.openxmlformats.org/officeDocument/2006/relationships/slide" Target="/ppt/slides/slide1.xml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80.png"/><Relationship Id="rId8" Type="http://schemas.openxmlformats.org/officeDocument/2006/relationships/image" Target="../media/image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8.png"/><Relationship Id="rId4" Type="http://schemas.openxmlformats.org/officeDocument/2006/relationships/image" Target="../media/image87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9.png"/><Relationship Id="rId8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slide" Target="/ppt/slides/slide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11" Type="http://schemas.openxmlformats.org/officeDocument/2006/relationships/slide" Target="/ppt/slides/slide1.xml"/><Relationship Id="rId10" Type="http://schemas.openxmlformats.org/officeDocument/2006/relationships/image" Target="../media/image9.png"/><Relationship Id="rId9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Relationship Id="rId8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11" Type="http://schemas.openxmlformats.org/officeDocument/2006/relationships/slide" Target="/ppt/slides/slide1.xml"/><Relationship Id="rId10" Type="http://schemas.openxmlformats.org/officeDocument/2006/relationships/image" Target="../media/image9.png"/><Relationship Id="rId9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10" Type="http://schemas.openxmlformats.org/officeDocument/2006/relationships/slide" Target="/ppt/slides/slide1.xml"/><Relationship Id="rId9" Type="http://schemas.openxmlformats.org/officeDocument/2006/relationships/image" Target="../media/image9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Relationship Id="rId8" Type="http://schemas.openxmlformats.org/officeDocument/2006/relationships/image" Target="../media/image8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10" Type="http://schemas.openxmlformats.org/officeDocument/2006/relationships/slide" Target="/ppt/slides/slide1.xml"/><Relationship Id="rId9" Type="http://schemas.openxmlformats.org/officeDocument/2006/relationships/image" Target="../media/image9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Relationship Id="rId8" Type="http://schemas.openxmlformats.org/officeDocument/2006/relationships/image" Target="../media/image8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10" Type="http://schemas.openxmlformats.org/officeDocument/2006/relationships/slide" Target="/ppt/slides/slide1.xml"/><Relationship Id="rId9" Type="http://schemas.openxmlformats.org/officeDocument/2006/relationships/image" Target="../media/image9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Relationship Id="rId8" Type="http://schemas.openxmlformats.org/officeDocument/2006/relationships/image" Target="../media/image8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Relationship Id="rId10" Type="http://schemas.openxmlformats.org/officeDocument/2006/relationships/slide" Target="/ppt/slides/slide1.xml"/><Relationship Id="rId9" Type="http://schemas.openxmlformats.org/officeDocument/2006/relationships/image" Target="../media/image9.png"/><Relationship Id="rId5" Type="http://schemas.openxmlformats.org/officeDocument/2006/relationships/image" Target="../media/image87.png"/><Relationship Id="rId6" Type="http://schemas.openxmlformats.org/officeDocument/2006/relationships/image" Target="../media/image75.png"/><Relationship Id="rId7" Type="http://schemas.openxmlformats.org/officeDocument/2006/relationships/image" Target="../media/image94.png"/><Relationship Id="rId8" Type="http://schemas.openxmlformats.org/officeDocument/2006/relationships/image" Target="../media/image8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9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9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9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9.png"/><Relationship Id="rId4" Type="http://schemas.openxmlformats.org/officeDocument/2006/relationships/slide" Target="/ppt/slides/slide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slide" Target="/ppt/slides/slide1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4.png"/><Relationship Id="rId4" Type="http://schemas.openxmlformats.org/officeDocument/2006/relationships/image" Target="../media/image118.png"/><Relationship Id="rId11" Type="http://schemas.openxmlformats.org/officeDocument/2006/relationships/slide" Target="/ppt/slides/slide1.xml"/><Relationship Id="rId10" Type="http://schemas.openxmlformats.org/officeDocument/2006/relationships/image" Target="../media/image21.png"/><Relationship Id="rId9" Type="http://schemas.openxmlformats.org/officeDocument/2006/relationships/image" Target="../media/image29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4.png"/><Relationship Id="rId8" Type="http://schemas.openxmlformats.org/officeDocument/2006/relationships/image" Target="../media/image10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4.png"/><Relationship Id="rId4" Type="http://schemas.openxmlformats.org/officeDocument/2006/relationships/image" Target="../media/image118.png"/><Relationship Id="rId11" Type="http://schemas.openxmlformats.org/officeDocument/2006/relationships/slide" Target="/ppt/slides/slide1.xml"/><Relationship Id="rId10" Type="http://schemas.openxmlformats.org/officeDocument/2006/relationships/image" Target="../media/image21.png"/><Relationship Id="rId9" Type="http://schemas.openxmlformats.org/officeDocument/2006/relationships/image" Target="../media/image29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4.png"/><Relationship Id="rId8" Type="http://schemas.openxmlformats.org/officeDocument/2006/relationships/image" Target="../media/image10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4.png"/><Relationship Id="rId4" Type="http://schemas.openxmlformats.org/officeDocument/2006/relationships/image" Target="../media/image118.png"/><Relationship Id="rId11" Type="http://schemas.openxmlformats.org/officeDocument/2006/relationships/slide" Target="/ppt/slides/slide1.xml"/><Relationship Id="rId10" Type="http://schemas.openxmlformats.org/officeDocument/2006/relationships/image" Target="../media/image21.png"/><Relationship Id="rId9" Type="http://schemas.openxmlformats.org/officeDocument/2006/relationships/image" Target="../media/image29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4.png"/><Relationship Id="rId8" Type="http://schemas.openxmlformats.org/officeDocument/2006/relationships/image" Target="../media/image10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4.png"/><Relationship Id="rId4" Type="http://schemas.openxmlformats.org/officeDocument/2006/relationships/image" Target="../media/image118.png"/><Relationship Id="rId11" Type="http://schemas.openxmlformats.org/officeDocument/2006/relationships/slide" Target="/ppt/slides/slide1.xml"/><Relationship Id="rId10" Type="http://schemas.openxmlformats.org/officeDocument/2006/relationships/image" Target="../media/image21.png"/><Relationship Id="rId9" Type="http://schemas.openxmlformats.org/officeDocument/2006/relationships/image" Target="../media/image29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4.png"/><Relationship Id="rId8" Type="http://schemas.openxmlformats.org/officeDocument/2006/relationships/image" Target="../media/image10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122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122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3.png"/><Relationship Id="rId4" Type="http://schemas.openxmlformats.org/officeDocument/2006/relationships/slide" Target="/ppt/slides/slide1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3.png"/><Relationship Id="rId4" Type="http://schemas.openxmlformats.org/officeDocument/2006/relationships/image" Target="../media/image21.png"/><Relationship Id="rId5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3.png"/><Relationship Id="rId4" Type="http://schemas.openxmlformats.org/officeDocument/2006/relationships/image" Target="../media/image21.png"/><Relationship Id="rId5" Type="http://schemas.openxmlformats.org/officeDocument/2006/relationships/slide" Target="/ppt/slides/slide1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3.png"/><Relationship Id="rId4" Type="http://schemas.openxmlformats.org/officeDocument/2006/relationships/image" Target="../media/image21.png"/><Relationship Id="rId5" Type="http://schemas.openxmlformats.org/officeDocument/2006/relationships/slide" Target="/ppt/slides/slide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slide" Target="/ppt/slides/slide1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slide" Target="/ppt/slides/slide1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slide" Target="/ppt/slides/slide1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slide" Target="/ppt/slides/slide1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slide" Target="/ppt/slides/slide1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slide" Target="/ppt/slides/slide1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slide" Target="/ppt/slides/slide1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slide" Target="/ppt/slides/slide1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slide" Target="/ppt/slides/slide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slide" Target="/ppt/slides/slide1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slide" Target="/ppt/slides/slide1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slide" Target="/ppt/slides/slide1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slide" Target="/ppt/slides/slide1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slide" Target="/ppt/slides/slide1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slide" Target="/ppt/slides/slide1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slide" Target="/ppt/slides/slide1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slide" Target="/ppt/slides/slide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slide" Target="/ppt/slides/slide1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slide" Target="/ppt/slides/slide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slide" Target="/ppt/slides/slide1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slide" Target="/ppt/slides/slide1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65.png"/><Relationship Id="rId4" Type="http://schemas.openxmlformats.org/officeDocument/2006/relationships/image" Target="../media/image47.png"/><Relationship Id="rId5" Type="http://schemas.openxmlformats.org/officeDocument/2006/relationships/image" Target="../media/image125.png"/><Relationship Id="rId6" Type="http://schemas.openxmlformats.org/officeDocument/2006/relationships/slide" Target="/ppt/slides/slide1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slide" Target="/ppt/slides/slide1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26.png"/><Relationship Id="rId4" Type="http://schemas.openxmlformats.org/officeDocument/2006/relationships/slide" Target="/ppt/slides/slide1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23.png"/><Relationship Id="rId4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23.png"/><Relationship Id="rId4" Type="http://schemas.openxmlformats.org/officeDocument/2006/relationships/slide" Target="/ppt/slides/slide1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28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29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30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31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32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32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32.png"/><Relationship Id="rId6" Type="http://schemas.openxmlformats.org/officeDocument/2006/relationships/image" Target="../media/image9.png"/><Relationship Id="rId7" Type="http://schemas.openxmlformats.org/officeDocument/2006/relationships/slide" Target="/ppt/slides/slide1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slide" Target="/ppt/slides/slide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41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136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34.png"/><Relationship Id="rId4" Type="http://schemas.openxmlformats.org/officeDocument/2006/relationships/image" Target="../media/image137.png"/><Relationship Id="rId5" Type="http://schemas.openxmlformats.org/officeDocument/2006/relationships/image" Target="../media/image140.png"/><Relationship Id="rId6" Type="http://schemas.openxmlformats.org/officeDocument/2006/relationships/slide" Target="/ppt/slides/slide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41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136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slide" Target="/ppt/slides/slide1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slide" Target="/ppt/slides/slide1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slide" Target="/ppt/slides/slide1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slide" Target="/ppt/slides/slide1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slide" Target="/ppt/slides/slide1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slide" Target="/ppt/slides/slide1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14.png"/><Relationship Id="rId6" Type="http://schemas.openxmlformats.org/officeDocument/2006/relationships/slide" Target="/ppt/slides/slide1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slide" Target="/ppt/slides/slide1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slide" Target="/ppt/slides/slide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slide" Target="/ppt/slides/slide1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slide" Target="/ppt/slides/slide1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slide" Target="/ppt/slides/slide1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slide" Target="/ppt/slides/slide1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Relationship Id="rId3" Type="http://schemas.openxmlformats.org/officeDocument/2006/relationships/slide" Target="/ppt/slides/slide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15.jpg"/><Relationship Id="rId6" Type="http://schemas.openxmlformats.org/officeDocument/2006/relationships/slide" Target="/ppt/slides/slide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Relationship Id="rId3" Type="http://schemas.openxmlformats.org/officeDocument/2006/relationships/slide" Target="/ppt/slides/slide1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slide" Target="/ppt/slides/slide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slide" Target="/ppt/slides/slide1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slide" Target="/ppt/slides/slide1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slide" Target="/ppt/slides/slide1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slide" Target="/ppt/slides/slide1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slide" Target="/ppt/slides/slide1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Relationship Id="rId3" Type="http://schemas.openxmlformats.org/officeDocument/2006/relationships/slide" Target="/ppt/slides/slide1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Relationship Id="rId3" Type="http://schemas.openxmlformats.org/officeDocument/2006/relationships/slide" Target="/ppt/slides/slide1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Relationship Id="rId3" Type="http://schemas.openxmlformats.org/officeDocument/2006/relationships/slide" Target="/ppt/slides/slide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slide" Target="/ppt/slides/slide1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Relationship Id="rId3" Type="http://schemas.openxmlformats.org/officeDocument/2006/relationships/slide" Target="/ppt/slides/slide1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slide" Target="/ppt/slides/slide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34.jpg"/><Relationship Id="rId5" Type="http://schemas.openxmlformats.org/officeDocument/2006/relationships/slide" Target="/ppt/slides/slide1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slide" Target="/ppt/slides/slide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slide" Target="/ppt/slides/slide1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4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4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30.xml"/><Relationship Id="rId7" Type="http://schemas.openxmlformats.org/officeDocument/2006/relationships/slide" Target="/ppt/slides/slide1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1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slide" Target="/ppt/slides/slide1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slide" Target="/ppt/slides/slide1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" Target="/ppt/slides/slide1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slide" Target="/ppt/slides/slide1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slide" Target="/ppt/slides/slide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slide" Target="/ppt/slides/slide1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slide" Target="/ppt/slides/slide1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slide" Target="/ppt/slides/slide1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slide" Target="/ppt/slides/slide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slide" Target="/ppt/slides/slide1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slide" Target="/ppt/slides/slide1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slide" Target="/ppt/slides/slide1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slide" Target="/ppt/slides/slide1.xml"/><Relationship Id="rId5" Type="http://schemas.openxmlformats.org/officeDocument/2006/relationships/image" Target="../media/image47.png"/><Relationship Id="rId6" Type="http://schemas.openxmlformats.org/officeDocument/2006/relationships/image" Target="../media/image40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jpg"/><Relationship Id="rId4" Type="http://schemas.openxmlformats.org/officeDocument/2006/relationships/slide" Target="/ppt/slides/slide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jpg"/><Relationship Id="rId4" Type="http://schemas.openxmlformats.org/officeDocument/2006/relationships/slide" Target="/ppt/slides/slide1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jpg"/><Relationship Id="rId4" Type="http://schemas.openxmlformats.org/officeDocument/2006/relationships/slide" Target="/ppt/slides/slide1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jpg"/><Relationship Id="rId4" Type="http://schemas.openxmlformats.org/officeDocument/2006/relationships/slide" Target="/ppt/slides/slide1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slide" Target="/ppt/slides/slide1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slide" Target="/ppt/slides/slide1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slide" Target="/ppt/slides/slide1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image" Target="../media/image59.jpg"/><Relationship Id="rId6" Type="http://schemas.openxmlformats.org/officeDocument/2006/relationships/image" Target="../media/image49.jpg"/><Relationship Id="rId7" Type="http://schemas.openxmlformats.org/officeDocument/2006/relationships/slide" Target="/ppt/slides/slide1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image" Target="../media/image59.jpg"/><Relationship Id="rId6" Type="http://schemas.openxmlformats.org/officeDocument/2006/relationships/image" Target="../media/image49.jpg"/><Relationship Id="rId7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image" Target="../media/image59.jpg"/><Relationship Id="rId6" Type="http://schemas.openxmlformats.org/officeDocument/2006/relationships/image" Target="../media/image49.jpg"/><Relationship Id="rId7" Type="http://schemas.openxmlformats.org/officeDocument/2006/relationships/slide" Target="/ppt/slides/slide1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slide" Target="/ppt/slides/slide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image" Target="../media/image51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Relationship Id="rId6" Type="http://schemas.openxmlformats.org/officeDocument/2006/relationships/image" Target="../media/image51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Relationship Id="rId6" Type="http://schemas.openxmlformats.org/officeDocument/2006/relationships/image" Target="../media/image51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9" Type="http://schemas.openxmlformats.org/officeDocument/2006/relationships/slide" Target="/ppt/slides/slide1.xml"/><Relationship Id="rId5" Type="http://schemas.openxmlformats.org/officeDocument/2006/relationships/image" Target="../media/image23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10" Type="http://schemas.openxmlformats.org/officeDocument/2006/relationships/slide" Target="/ppt/slides/slide1.xml"/><Relationship Id="rId9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6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1.png"/><Relationship Id="rId4" Type="http://schemas.openxmlformats.org/officeDocument/2006/relationships/slide" Target="/ppt/slides/slide1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.jp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jp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21.png"/><Relationship Id="rId8" Type="http://schemas.openxmlformats.org/officeDocument/2006/relationships/slide" Target="/ppt/slides/slide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" Target="/ppt/slides/slide1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jpg"/><Relationship Id="rId4" Type="http://schemas.openxmlformats.org/officeDocument/2006/relationships/image" Target="../media/image58.png"/><Relationship Id="rId10" Type="http://schemas.openxmlformats.org/officeDocument/2006/relationships/slide" Target="/ppt/slides/slide1.xml"/><Relationship Id="rId9" Type="http://schemas.openxmlformats.org/officeDocument/2006/relationships/slide" Target="/ppt/slides/slide89.xml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5.png"/><Relationship Id="rId4" Type="http://schemas.openxmlformats.org/officeDocument/2006/relationships/image" Target="../media/image47.png"/><Relationship Id="rId5" Type="http://schemas.openxmlformats.org/officeDocument/2006/relationships/image" Target="../media/image63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5.png"/><Relationship Id="rId4" Type="http://schemas.openxmlformats.org/officeDocument/2006/relationships/image" Target="../media/image47.png"/><Relationship Id="rId5" Type="http://schemas.openxmlformats.org/officeDocument/2006/relationships/image" Target="../media/image63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5.png"/><Relationship Id="rId4" Type="http://schemas.openxmlformats.org/officeDocument/2006/relationships/image" Target="../media/image47.png"/><Relationship Id="rId5" Type="http://schemas.openxmlformats.org/officeDocument/2006/relationships/image" Target="../media/image63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slide" Target="/ppt/slides/slide1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slide" Target="/ppt/slides/slide1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slide" Target="/ppt/slides/slide1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slide" Target="/ppt/slides/slide1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slide" Target="/ppt/slides/slide1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1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63" name="Google Shape;63;p1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1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66" name="Google Shape;66;p1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70" name="Google Shape;70;p1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1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1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75" name="Google Shape;75;p1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359994" y="768692"/>
            <a:ext cx="5039995" cy="755015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anchorCtr="0" anchor="t" bIns="0" lIns="0" spcFirstLastPara="1" rIns="0" wrap="square" tIns="59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CS7015 (Deep Learning) : Lecture 11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9105" marR="454025" rtl="0" algn="ctr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Networks, LeNet, AlexNet, ZF-Net, VGGNet,  GoogLeNet and ResNet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1681200" y="1935935"/>
            <a:ext cx="2398395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Mitesh M. Khapra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  Indian Institute of Technology Madras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2" name="Google Shape;82;p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  <p:sp>
        <p:nvSpPr>
          <p:cNvPr id="85" name="Google Shape;85;p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0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0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0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476" name="Google Shape;476;p10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10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479" name="Google Shape;479;p10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10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483" name="Google Shape;483;p10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10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" name="Google Shape;487;p10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488" name="Google Shape;488;p10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1" name="Google Shape;4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0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0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0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95" name="Google Shape;495;p10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0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0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0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"/>
          <p:cNvSpPr txBox="1"/>
          <p:nvPr/>
        </p:nvSpPr>
        <p:spPr>
          <a:xfrm>
            <a:off x="1509273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0" name="Google Shape;500;p10"/>
          <p:cNvGraphicFramePr/>
          <p:nvPr/>
        </p:nvGraphicFramePr>
        <p:xfrm>
          <a:off x="1518649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1" name="Google Shape;501;p10"/>
          <p:cNvSpPr txBox="1"/>
          <p:nvPr/>
        </p:nvSpPr>
        <p:spPr>
          <a:xfrm>
            <a:off x="252483" y="1472835"/>
            <a:ext cx="1250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2" name="Google Shape;502;p10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3" name="Google Shape;503;p10"/>
          <p:cNvSpPr txBox="1"/>
          <p:nvPr/>
        </p:nvSpPr>
        <p:spPr>
          <a:xfrm>
            <a:off x="252483" y="1833964"/>
            <a:ext cx="9842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4" name="Google Shape;504;p10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2.28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5" name="Google Shape;505;p10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0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508" name="Google Shape;5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0"/>
          <p:cNvSpPr txBox="1"/>
          <p:nvPr/>
        </p:nvSpPr>
        <p:spPr>
          <a:xfrm>
            <a:off x="3251695" y="522051"/>
            <a:ext cx="2294255" cy="124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the input (and the kernel) is one  dimensional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50649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1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13" name="Google Shape;513;p1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17" name="Google Shape;517;p1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7" name="Google Shape;4077;p126"/>
          <p:cNvGrpSpPr/>
          <p:nvPr/>
        </p:nvGrpSpPr>
        <p:grpSpPr>
          <a:xfrm>
            <a:off x="2945050" y="1846561"/>
            <a:ext cx="101600" cy="101600"/>
            <a:chOff x="2945050" y="1846561"/>
            <a:chExt cx="101600" cy="101600"/>
          </a:xfrm>
        </p:grpSpPr>
        <p:sp>
          <p:nvSpPr>
            <p:cNvPr id="4078" name="Google Shape;4078;p126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126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0" name="Google Shape;4080;p126"/>
          <p:cNvGrpSpPr/>
          <p:nvPr/>
        </p:nvGrpSpPr>
        <p:grpSpPr>
          <a:xfrm>
            <a:off x="2765048" y="1846561"/>
            <a:ext cx="101600" cy="101600"/>
            <a:chOff x="2765048" y="1846561"/>
            <a:chExt cx="101600" cy="101600"/>
          </a:xfrm>
        </p:grpSpPr>
        <p:sp>
          <p:nvSpPr>
            <p:cNvPr id="4081" name="Google Shape;4081;p126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126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3" name="Google Shape;4083;p126"/>
          <p:cNvGrpSpPr/>
          <p:nvPr/>
        </p:nvGrpSpPr>
        <p:grpSpPr>
          <a:xfrm>
            <a:off x="2585046" y="1846561"/>
            <a:ext cx="101600" cy="101600"/>
            <a:chOff x="2585046" y="1846561"/>
            <a:chExt cx="101600" cy="101600"/>
          </a:xfrm>
        </p:grpSpPr>
        <p:sp>
          <p:nvSpPr>
            <p:cNvPr id="4084" name="Google Shape;4084;p126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126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6" name="Google Shape;4086;p126"/>
          <p:cNvGrpSpPr/>
          <p:nvPr/>
        </p:nvGrpSpPr>
        <p:grpSpPr>
          <a:xfrm>
            <a:off x="2405043" y="1846561"/>
            <a:ext cx="101600" cy="101600"/>
            <a:chOff x="2405043" y="1846561"/>
            <a:chExt cx="101600" cy="101600"/>
          </a:xfrm>
        </p:grpSpPr>
        <p:sp>
          <p:nvSpPr>
            <p:cNvPr id="4087" name="Google Shape;4087;p126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126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9" name="Google Shape;4089;p126"/>
          <p:cNvGrpSpPr/>
          <p:nvPr/>
        </p:nvGrpSpPr>
        <p:grpSpPr>
          <a:xfrm>
            <a:off x="2225041" y="1846561"/>
            <a:ext cx="101600" cy="101600"/>
            <a:chOff x="2225041" y="1846561"/>
            <a:chExt cx="101600" cy="101600"/>
          </a:xfrm>
        </p:grpSpPr>
        <p:sp>
          <p:nvSpPr>
            <p:cNvPr id="4090" name="Google Shape;4090;p126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1" name="Google Shape;4091;p126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2" name="Google Shape;4092;p126"/>
          <p:cNvGrpSpPr/>
          <p:nvPr/>
        </p:nvGrpSpPr>
        <p:grpSpPr>
          <a:xfrm>
            <a:off x="2045039" y="1846561"/>
            <a:ext cx="101600" cy="101600"/>
            <a:chOff x="2045039" y="1846561"/>
            <a:chExt cx="101600" cy="101600"/>
          </a:xfrm>
        </p:grpSpPr>
        <p:sp>
          <p:nvSpPr>
            <p:cNvPr id="4093" name="Google Shape;4093;p126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126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5" name="Google Shape;4095;p126"/>
          <p:cNvGrpSpPr/>
          <p:nvPr/>
        </p:nvGrpSpPr>
        <p:grpSpPr>
          <a:xfrm>
            <a:off x="1865037" y="1846561"/>
            <a:ext cx="101600" cy="101600"/>
            <a:chOff x="1865037" y="1846561"/>
            <a:chExt cx="101600" cy="101600"/>
          </a:xfrm>
        </p:grpSpPr>
        <p:sp>
          <p:nvSpPr>
            <p:cNvPr id="4096" name="Google Shape;4096;p126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126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8" name="Google Shape;4098;p126"/>
          <p:cNvGrpSpPr/>
          <p:nvPr/>
        </p:nvGrpSpPr>
        <p:grpSpPr>
          <a:xfrm>
            <a:off x="1685034" y="1846561"/>
            <a:ext cx="101600" cy="101600"/>
            <a:chOff x="1685034" y="1846561"/>
            <a:chExt cx="101600" cy="101600"/>
          </a:xfrm>
        </p:grpSpPr>
        <p:sp>
          <p:nvSpPr>
            <p:cNvPr id="4099" name="Google Shape;4099;p126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126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1" name="Google Shape;4101;p126"/>
          <p:cNvGrpSpPr/>
          <p:nvPr/>
        </p:nvGrpSpPr>
        <p:grpSpPr>
          <a:xfrm>
            <a:off x="1505032" y="1846561"/>
            <a:ext cx="101600" cy="101600"/>
            <a:chOff x="1505032" y="1846561"/>
            <a:chExt cx="101600" cy="101600"/>
          </a:xfrm>
        </p:grpSpPr>
        <p:sp>
          <p:nvSpPr>
            <p:cNvPr id="4102" name="Google Shape;4102;p126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126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4" name="Google Shape;4104;p126"/>
          <p:cNvGrpSpPr/>
          <p:nvPr/>
        </p:nvGrpSpPr>
        <p:grpSpPr>
          <a:xfrm>
            <a:off x="1325030" y="1846561"/>
            <a:ext cx="101600" cy="101600"/>
            <a:chOff x="1325030" y="1846561"/>
            <a:chExt cx="101600" cy="101600"/>
          </a:xfrm>
        </p:grpSpPr>
        <p:sp>
          <p:nvSpPr>
            <p:cNvPr id="4105" name="Google Shape;4105;p126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126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7" name="Google Shape;4107;p126"/>
          <p:cNvGrpSpPr/>
          <p:nvPr/>
        </p:nvGrpSpPr>
        <p:grpSpPr>
          <a:xfrm>
            <a:off x="1145028" y="1846561"/>
            <a:ext cx="101600" cy="101600"/>
            <a:chOff x="1145028" y="1846561"/>
            <a:chExt cx="101600" cy="101600"/>
          </a:xfrm>
        </p:grpSpPr>
        <p:sp>
          <p:nvSpPr>
            <p:cNvPr id="4108" name="Google Shape;4108;p126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126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0" name="Google Shape;4110;p126"/>
          <p:cNvGrpSpPr/>
          <p:nvPr/>
        </p:nvGrpSpPr>
        <p:grpSpPr>
          <a:xfrm>
            <a:off x="965025" y="1846561"/>
            <a:ext cx="101600" cy="101600"/>
            <a:chOff x="965025" y="1846561"/>
            <a:chExt cx="101600" cy="101600"/>
          </a:xfrm>
        </p:grpSpPr>
        <p:sp>
          <p:nvSpPr>
            <p:cNvPr id="4111" name="Google Shape;4111;p126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126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3" name="Google Shape;4113;p126"/>
          <p:cNvGrpSpPr/>
          <p:nvPr/>
        </p:nvGrpSpPr>
        <p:grpSpPr>
          <a:xfrm>
            <a:off x="785023" y="1846561"/>
            <a:ext cx="101600" cy="101600"/>
            <a:chOff x="785023" y="1846561"/>
            <a:chExt cx="101600" cy="101600"/>
          </a:xfrm>
        </p:grpSpPr>
        <p:sp>
          <p:nvSpPr>
            <p:cNvPr id="4114" name="Google Shape;4114;p126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126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6" name="Google Shape;4116;p126"/>
          <p:cNvGrpSpPr/>
          <p:nvPr/>
        </p:nvGrpSpPr>
        <p:grpSpPr>
          <a:xfrm>
            <a:off x="605021" y="1846561"/>
            <a:ext cx="101600" cy="101600"/>
            <a:chOff x="605021" y="1846561"/>
            <a:chExt cx="101600" cy="101600"/>
          </a:xfrm>
        </p:grpSpPr>
        <p:sp>
          <p:nvSpPr>
            <p:cNvPr id="4117" name="Google Shape;4117;p126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126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9" name="Google Shape;4119;p126"/>
          <p:cNvGrpSpPr/>
          <p:nvPr/>
        </p:nvGrpSpPr>
        <p:grpSpPr>
          <a:xfrm>
            <a:off x="425019" y="1846561"/>
            <a:ext cx="101600" cy="101600"/>
            <a:chOff x="425019" y="1846561"/>
            <a:chExt cx="101600" cy="101600"/>
          </a:xfrm>
        </p:grpSpPr>
        <p:sp>
          <p:nvSpPr>
            <p:cNvPr id="4120" name="Google Shape;4120;p126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126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2" name="Google Shape;4122;p126"/>
          <p:cNvGrpSpPr/>
          <p:nvPr/>
        </p:nvGrpSpPr>
        <p:grpSpPr>
          <a:xfrm>
            <a:off x="245016" y="1846561"/>
            <a:ext cx="101600" cy="101600"/>
            <a:chOff x="245016" y="1846561"/>
            <a:chExt cx="101600" cy="101600"/>
          </a:xfrm>
        </p:grpSpPr>
        <p:sp>
          <p:nvSpPr>
            <p:cNvPr id="4123" name="Google Shape;4123;p126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126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5" name="Google Shape;4125;p126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6" name="Google Shape;4126;p126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7" name="Google Shape;4127;p126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Google Shape;4128;p126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4129" name="Google Shape;4129;p126"/>
          <p:cNvGrpSpPr/>
          <p:nvPr/>
        </p:nvGrpSpPr>
        <p:grpSpPr>
          <a:xfrm>
            <a:off x="2585046" y="1486557"/>
            <a:ext cx="101600" cy="101600"/>
            <a:chOff x="2585046" y="1486557"/>
            <a:chExt cx="101600" cy="101600"/>
          </a:xfrm>
        </p:grpSpPr>
        <p:sp>
          <p:nvSpPr>
            <p:cNvPr id="4130" name="Google Shape;4130;p126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1" name="Google Shape;4131;p126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2" name="Google Shape;4132;p126"/>
          <p:cNvGrpSpPr/>
          <p:nvPr/>
        </p:nvGrpSpPr>
        <p:grpSpPr>
          <a:xfrm>
            <a:off x="2405043" y="1486557"/>
            <a:ext cx="101600" cy="101600"/>
            <a:chOff x="2405043" y="1486557"/>
            <a:chExt cx="101600" cy="101600"/>
          </a:xfrm>
        </p:grpSpPr>
        <p:sp>
          <p:nvSpPr>
            <p:cNvPr id="4133" name="Google Shape;4133;p126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4" name="Google Shape;4134;p126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5" name="Google Shape;4135;p126"/>
          <p:cNvGrpSpPr/>
          <p:nvPr/>
        </p:nvGrpSpPr>
        <p:grpSpPr>
          <a:xfrm>
            <a:off x="2225041" y="1486557"/>
            <a:ext cx="101600" cy="101600"/>
            <a:chOff x="2225041" y="1486557"/>
            <a:chExt cx="101600" cy="101600"/>
          </a:xfrm>
        </p:grpSpPr>
        <p:sp>
          <p:nvSpPr>
            <p:cNvPr id="4136" name="Google Shape;4136;p126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126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8" name="Google Shape;4138;p126"/>
          <p:cNvGrpSpPr/>
          <p:nvPr/>
        </p:nvGrpSpPr>
        <p:grpSpPr>
          <a:xfrm>
            <a:off x="2045039" y="1486557"/>
            <a:ext cx="101600" cy="101600"/>
            <a:chOff x="2045039" y="1486557"/>
            <a:chExt cx="101600" cy="101600"/>
          </a:xfrm>
        </p:grpSpPr>
        <p:sp>
          <p:nvSpPr>
            <p:cNvPr id="4139" name="Google Shape;4139;p126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0" name="Google Shape;4140;p126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1" name="Google Shape;4141;p126"/>
          <p:cNvGrpSpPr/>
          <p:nvPr/>
        </p:nvGrpSpPr>
        <p:grpSpPr>
          <a:xfrm>
            <a:off x="1865037" y="1486557"/>
            <a:ext cx="101600" cy="101600"/>
            <a:chOff x="1865037" y="1486557"/>
            <a:chExt cx="101600" cy="101600"/>
          </a:xfrm>
        </p:grpSpPr>
        <p:sp>
          <p:nvSpPr>
            <p:cNvPr id="4142" name="Google Shape;4142;p126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3" name="Google Shape;4143;p126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4" name="Google Shape;4144;p126"/>
          <p:cNvGrpSpPr/>
          <p:nvPr/>
        </p:nvGrpSpPr>
        <p:grpSpPr>
          <a:xfrm>
            <a:off x="1685034" y="1486557"/>
            <a:ext cx="101600" cy="101600"/>
            <a:chOff x="1685034" y="1486557"/>
            <a:chExt cx="101600" cy="101600"/>
          </a:xfrm>
        </p:grpSpPr>
        <p:sp>
          <p:nvSpPr>
            <p:cNvPr id="4145" name="Google Shape;4145;p126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6" name="Google Shape;4146;p126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7" name="Google Shape;4147;p126"/>
          <p:cNvGrpSpPr/>
          <p:nvPr/>
        </p:nvGrpSpPr>
        <p:grpSpPr>
          <a:xfrm>
            <a:off x="1505032" y="1486557"/>
            <a:ext cx="101600" cy="101600"/>
            <a:chOff x="1505032" y="1486557"/>
            <a:chExt cx="101600" cy="101600"/>
          </a:xfrm>
        </p:grpSpPr>
        <p:sp>
          <p:nvSpPr>
            <p:cNvPr id="4148" name="Google Shape;4148;p126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9" name="Google Shape;4149;p126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0" name="Google Shape;4150;p126"/>
          <p:cNvGrpSpPr/>
          <p:nvPr/>
        </p:nvGrpSpPr>
        <p:grpSpPr>
          <a:xfrm>
            <a:off x="1325030" y="1486557"/>
            <a:ext cx="101600" cy="101600"/>
            <a:chOff x="1325030" y="1486557"/>
            <a:chExt cx="101600" cy="101600"/>
          </a:xfrm>
        </p:grpSpPr>
        <p:sp>
          <p:nvSpPr>
            <p:cNvPr id="4151" name="Google Shape;4151;p126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2" name="Google Shape;4152;p126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3" name="Google Shape;4153;p126"/>
          <p:cNvGrpSpPr/>
          <p:nvPr/>
        </p:nvGrpSpPr>
        <p:grpSpPr>
          <a:xfrm>
            <a:off x="1145028" y="1486557"/>
            <a:ext cx="101600" cy="101600"/>
            <a:chOff x="1145028" y="1486557"/>
            <a:chExt cx="101600" cy="101600"/>
          </a:xfrm>
        </p:grpSpPr>
        <p:sp>
          <p:nvSpPr>
            <p:cNvPr id="4154" name="Google Shape;4154;p126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5" name="Google Shape;4155;p126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6" name="Google Shape;4156;p126"/>
          <p:cNvGrpSpPr/>
          <p:nvPr/>
        </p:nvGrpSpPr>
        <p:grpSpPr>
          <a:xfrm>
            <a:off x="965025" y="1486557"/>
            <a:ext cx="101600" cy="101600"/>
            <a:chOff x="965025" y="1486557"/>
            <a:chExt cx="101600" cy="101600"/>
          </a:xfrm>
        </p:grpSpPr>
        <p:sp>
          <p:nvSpPr>
            <p:cNvPr id="4157" name="Google Shape;4157;p126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8" name="Google Shape;4158;p126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9" name="Google Shape;4159;p126"/>
          <p:cNvGrpSpPr/>
          <p:nvPr/>
        </p:nvGrpSpPr>
        <p:grpSpPr>
          <a:xfrm>
            <a:off x="563186" y="1444722"/>
            <a:ext cx="323437" cy="185062"/>
            <a:chOff x="563186" y="1444722"/>
            <a:chExt cx="323437" cy="185062"/>
          </a:xfrm>
        </p:grpSpPr>
        <p:sp>
          <p:nvSpPr>
            <p:cNvPr id="4160" name="Google Shape;4160;p126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1" name="Google Shape;4161;p126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2" name="Google Shape;4162;p126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3" name="Google Shape;4163;p126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4" name="Google Shape;4164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5" name="Google Shape;4165;p126"/>
          <p:cNvGrpSpPr/>
          <p:nvPr/>
        </p:nvGrpSpPr>
        <p:grpSpPr>
          <a:xfrm>
            <a:off x="2225041" y="1126552"/>
            <a:ext cx="101600" cy="101600"/>
            <a:chOff x="2225041" y="1126552"/>
            <a:chExt cx="101600" cy="101600"/>
          </a:xfrm>
        </p:grpSpPr>
        <p:sp>
          <p:nvSpPr>
            <p:cNvPr id="4166" name="Google Shape;4166;p126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126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8" name="Google Shape;4168;p126"/>
          <p:cNvGrpSpPr/>
          <p:nvPr/>
        </p:nvGrpSpPr>
        <p:grpSpPr>
          <a:xfrm>
            <a:off x="2045039" y="1126552"/>
            <a:ext cx="101600" cy="101600"/>
            <a:chOff x="2045039" y="1126552"/>
            <a:chExt cx="101600" cy="101600"/>
          </a:xfrm>
        </p:grpSpPr>
        <p:sp>
          <p:nvSpPr>
            <p:cNvPr id="4169" name="Google Shape;4169;p126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126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1" name="Google Shape;4171;p126"/>
          <p:cNvGrpSpPr/>
          <p:nvPr/>
        </p:nvGrpSpPr>
        <p:grpSpPr>
          <a:xfrm>
            <a:off x="1865037" y="1126552"/>
            <a:ext cx="101600" cy="101600"/>
            <a:chOff x="1865037" y="1126552"/>
            <a:chExt cx="101600" cy="101600"/>
          </a:xfrm>
        </p:grpSpPr>
        <p:sp>
          <p:nvSpPr>
            <p:cNvPr id="4172" name="Google Shape;4172;p126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126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4" name="Google Shape;4174;p126"/>
          <p:cNvGrpSpPr/>
          <p:nvPr/>
        </p:nvGrpSpPr>
        <p:grpSpPr>
          <a:xfrm>
            <a:off x="1685034" y="1126552"/>
            <a:ext cx="101600" cy="101600"/>
            <a:chOff x="1685034" y="1126552"/>
            <a:chExt cx="101600" cy="101600"/>
          </a:xfrm>
        </p:grpSpPr>
        <p:sp>
          <p:nvSpPr>
            <p:cNvPr id="4175" name="Google Shape;4175;p126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126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7" name="Google Shape;4177;p126"/>
          <p:cNvGrpSpPr/>
          <p:nvPr/>
        </p:nvGrpSpPr>
        <p:grpSpPr>
          <a:xfrm>
            <a:off x="1505032" y="1126552"/>
            <a:ext cx="101600" cy="101600"/>
            <a:chOff x="1505032" y="1126552"/>
            <a:chExt cx="101600" cy="101600"/>
          </a:xfrm>
        </p:grpSpPr>
        <p:sp>
          <p:nvSpPr>
            <p:cNvPr id="4178" name="Google Shape;4178;p126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126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0" name="Google Shape;4180;p126"/>
          <p:cNvGrpSpPr/>
          <p:nvPr/>
        </p:nvGrpSpPr>
        <p:grpSpPr>
          <a:xfrm>
            <a:off x="1325030" y="1126552"/>
            <a:ext cx="101600" cy="101600"/>
            <a:chOff x="1325030" y="1126552"/>
            <a:chExt cx="101600" cy="101600"/>
          </a:xfrm>
        </p:grpSpPr>
        <p:sp>
          <p:nvSpPr>
            <p:cNvPr id="4181" name="Google Shape;4181;p126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126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3" name="Google Shape;4183;p126"/>
          <p:cNvGrpSpPr/>
          <p:nvPr/>
        </p:nvGrpSpPr>
        <p:grpSpPr>
          <a:xfrm>
            <a:off x="1145028" y="1126552"/>
            <a:ext cx="101600" cy="101600"/>
            <a:chOff x="1145028" y="1126552"/>
            <a:chExt cx="101600" cy="101600"/>
          </a:xfrm>
        </p:grpSpPr>
        <p:sp>
          <p:nvSpPr>
            <p:cNvPr id="4184" name="Google Shape;4184;p126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126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6" name="Google Shape;4186;p126"/>
          <p:cNvGrpSpPr/>
          <p:nvPr/>
        </p:nvGrpSpPr>
        <p:grpSpPr>
          <a:xfrm>
            <a:off x="965025" y="1126552"/>
            <a:ext cx="101600" cy="101600"/>
            <a:chOff x="965025" y="1126552"/>
            <a:chExt cx="101600" cy="101600"/>
          </a:xfrm>
        </p:grpSpPr>
        <p:sp>
          <p:nvSpPr>
            <p:cNvPr id="4187" name="Google Shape;4187;p126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126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9" name="Google Shape;4189;p126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0" name="Google Shape;4190;p126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191" name="Google Shape;4191;p126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126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3" name="Google Shape;4193;p126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194" name="Google Shape;4194;p126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5" name="Google Shape;4195;p126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6" name="Google Shape;4196;p126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197" name="Google Shape;4197;p126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8" name="Google Shape;4198;p126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9" name="Google Shape;4199;p126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200" name="Google Shape;4200;p126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1" name="Google Shape;4201;p126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2" name="Google Shape;4202;p126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203" name="Google Shape;4203;p126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4" name="Google Shape;4204;p126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5" name="Google Shape;4205;p126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206" name="Google Shape;4206;p126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7" name="Google Shape;4207;p126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8" name="Google Shape;4208;p126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209" name="Google Shape;4209;p126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0" name="Google Shape;4210;p126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1" name="Google Shape;4211;p126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212" name="Google Shape;4212;p126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126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4" name="Google Shape;4214;p126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215" name="Google Shape;4215;p126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126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7" name="Google Shape;4217;p126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218" name="Google Shape;4218;p126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126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0" name="Google Shape;4220;p126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221" name="Google Shape;4221;p126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126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3" name="Google Shape;4223;p126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4" name="Google Shape;4224;p126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5" name="Google Shape;4225;p126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226" name="Google Shape;4226;p12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126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8" name="Google Shape;4228;p1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9" name="Google Shape;4229;p12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230" name="Google Shape;4230;p126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5" name="Google Shape;4235;p127"/>
          <p:cNvGrpSpPr/>
          <p:nvPr/>
        </p:nvGrpSpPr>
        <p:grpSpPr>
          <a:xfrm>
            <a:off x="245016" y="1444722"/>
            <a:ext cx="2801634" cy="503439"/>
            <a:chOff x="245016" y="1444722"/>
            <a:chExt cx="2801634" cy="503439"/>
          </a:xfrm>
        </p:grpSpPr>
        <p:sp>
          <p:nvSpPr>
            <p:cNvPr id="4236" name="Google Shape;4236;p127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7" name="Google Shape;4237;p127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127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127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0" name="Google Shape;4240;p127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1" name="Google Shape;4241;p127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2" name="Google Shape;4242;p127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3" name="Google Shape;4243;p127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4" name="Google Shape;4244;p127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5" name="Google Shape;4245;p127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6" name="Google Shape;4246;p127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7" name="Google Shape;4247;p127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8" name="Google Shape;4248;p127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p127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0" name="Google Shape;4250;p127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1" name="Google Shape;4251;p127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p127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3" name="Google Shape;4253;p127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4" name="Google Shape;4254;p127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127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6" name="Google Shape;4256;p127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7" name="Google Shape;4257;p127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8" name="Google Shape;4258;p127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127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0" name="Google Shape;4260;p127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1" name="Google Shape;4261;p127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2" name="Google Shape;4262;p127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3" name="Google Shape;4263;p127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127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127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127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127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127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127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127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127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127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127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127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5" name="Google Shape;4275;p127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6" name="Google Shape;4276;p127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7" name="Google Shape;4277;p127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127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127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127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127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127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127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127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127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127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127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8" name="Google Shape;4288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9" name="Google Shape;4289;p127"/>
            <p:cNvSpPr/>
            <p:nvPr/>
          </p:nvSpPr>
          <p:spPr>
            <a:xfrm>
              <a:off x="752981" y="1552217"/>
              <a:ext cx="2187575" cy="336550"/>
            </a:xfrm>
            <a:custGeom>
              <a:rect b="b" l="l" r="r" t="t"/>
              <a:pathLst>
                <a:path extrusionOk="0" h="336550" w="2187575">
                  <a:moveTo>
                    <a:pt x="2187008" y="33646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127"/>
            <p:cNvSpPr/>
            <p:nvPr/>
          </p:nvSpPr>
          <p:spPr>
            <a:xfrm>
              <a:off x="749227" y="1534507"/>
              <a:ext cx="22225" cy="40640"/>
            </a:xfrm>
            <a:custGeom>
              <a:rect b="b" l="l" r="r" t="t"/>
              <a:pathLst>
                <a:path extrusionOk="0" h="40640" w="22225">
                  <a:moveTo>
                    <a:pt x="15688" y="40040"/>
                  </a:moveTo>
                  <a:lnTo>
                    <a:pt x="13697" y="33469"/>
                  </a:lnTo>
                  <a:lnTo>
                    <a:pt x="9143" y="26384"/>
                  </a:lnTo>
                  <a:lnTo>
                    <a:pt x="3940" y="20400"/>
                  </a:lnTo>
                  <a:lnTo>
                    <a:pt x="0" y="17132"/>
                  </a:lnTo>
                  <a:lnTo>
                    <a:pt x="4740" y="15200"/>
                  </a:lnTo>
                  <a:lnTo>
                    <a:pt x="11501" y="11056"/>
                  </a:lnTo>
                  <a:lnTo>
                    <a:pt x="17974" y="5668"/>
                  </a:lnTo>
                  <a:lnTo>
                    <a:pt x="2184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127"/>
            <p:cNvSpPr/>
            <p:nvPr/>
          </p:nvSpPr>
          <p:spPr>
            <a:xfrm>
              <a:off x="752834" y="1553437"/>
              <a:ext cx="2007235" cy="334645"/>
            </a:xfrm>
            <a:custGeom>
              <a:rect b="b" l="l" r="r" t="t"/>
              <a:pathLst>
                <a:path extrusionOk="0" h="334644" w="2007235">
                  <a:moveTo>
                    <a:pt x="2007156" y="33452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127"/>
            <p:cNvSpPr/>
            <p:nvPr/>
          </p:nvSpPr>
          <p:spPr>
            <a:xfrm>
              <a:off x="749086" y="1535946"/>
              <a:ext cx="22225" cy="40005"/>
            </a:xfrm>
            <a:custGeom>
              <a:rect b="b" l="l" r="r" t="t"/>
              <a:pathLst>
                <a:path extrusionOk="0" h="40005" w="22225">
                  <a:moveTo>
                    <a:pt x="15408" y="39979"/>
                  </a:moveTo>
                  <a:lnTo>
                    <a:pt x="13498" y="33381"/>
                  </a:lnTo>
                  <a:lnTo>
                    <a:pt x="9031" y="26236"/>
                  </a:lnTo>
                  <a:lnTo>
                    <a:pt x="3900" y="20185"/>
                  </a:lnTo>
                  <a:lnTo>
                    <a:pt x="0" y="16866"/>
                  </a:lnTo>
                  <a:lnTo>
                    <a:pt x="4766" y="14992"/>
                  </a:lnTo>
                  <a:lnTo>
                    <a:pt x="11582" y="10932"/>
                  </a:lnTo>
                  <a:lnTo>
                    <a:pt x="18124" y="5622"/>
                  </a:lnTo>
                  <a:lnTo>
                    <a:pt x="22071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127"/>
            <p:cNvSpPr/>
            <p:nvPr/>
          </p:nvSpPr>
          <p:spPr>
            <a:xfrm>
              <a:off x="752513" y="1554852"/>
              <a:ext cx="1827530" cy="332740"/>
            </a:xfrm>
            <a:custGeom>
              <a:rect b="b" l="l" r="r" t="t"/>
              <a:pathLst>
                <a:path extrusionOk="0" h="332739" w="1827530">
                  <a:moveTo>
                    <a:pt x="1827476" y="33226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4" name="Google Shape;4294;p127"/>
            <p:cNvSpPr/>
            <p:nvPr/>
          </p:nvSpPr>
          <p:spPr>
            <a:xfrm>
              <a:off x="748777" y="1537645"/>
              <a:ext cx="22860" cy="40005"/>
            </a:xfrm>
            <a:custGeom>
              <a:rect b="b" l="l" r="r" t="t"/>
              <a:pathLst>
                <a:path extrusionOk="0" h="40005" w="22859">
                  <a:moveTo>
                    <a:pt x="15055" y="39847"/>
                  </a:moveTo>
                  <a:lnTo>
                    <a:pt x="13244" y="33226"/>
                  </a:lnTo>
                  <a:lnTo>
                    <a:pt x="8886" y="26022"/>
                  </a:lnTo>
                  <a:lnTo>
                    <a:pt x="3848" y="19900"/>
                  </a:lnTo>
                  <a:lnTo>
                    <a:pt x="0" y="16527"/>
                  </a:lnTo>
                  <a:lnTo>
                    <a:pt x="4789" y="14725"/>
                  </a:lnTo>
                  <a:lnTo>
                    <a:pt x="11659" y="10768"/>
                  </a:lnTo>
                  <a:lnTo>
                    <a:pt x="18274" y="5559"/>
                  </a:lnTo>
                  <a:lnTo>
                    <a:pt x="2230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5" name="Google Shape;4295;p127"/>
            <p:cNvSpPr/>
            <p:nvPr/>
          </p:nvSpPr>
          <p:spPr>
            <a:xfrm>
              <a:off x="752340" y="1556575"/>
              <a:ext cx="1647825" cy="329565"/>
            </a:xfrm>
            <a:custGeom>
              <a:rect b="b" l="l" r="r" t="t"/>
              <a:pathLst>
                <a:path extrusionOk="0" h="329564" w="1647825">
                  <a:moveTo>
                    <a:pt x="1647643" y="32953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127"/>
            <p:cNvSpPr/>
            <p:nvPr/>
          </p:nvSpPr>
          <p:spPr>
            <a:xfrm>
              <a:off x="748611" y="1539670"/>
              <a:ext cx="22860" cy="40005"/>
            </a:xfrm>
            <a:custGeom>
              <a:rect b="b" l="l" r="r" t="t"/>
              <a:pathLst>
                <a:path extrusionOk="0" h="40005" w="22859">
                  <a:moveTo>
                    <a:pt x="14667" y="39776"/>
                  </a:moveTo>
                  <a:lnTo>
                    <a:pt x="12969" y="33114"/>
                  </a:lnTo>
                  <a:lnTo>
                    <a:pt x="8731" y="25823"/>
                  </a:lnTo>
                  <a:lnTo>
                    <a:pt x="3794" y="19604"/>
                  </a:lnTo>
                  <a:lnTo>
                    <a:pt x="0" y="16159"/>
                  </a:lnTo>
                  <a:lnTo>
                    <a:pt x="4828" y="14438"/>
                  </a:lnTo>
                  <a:lnTo>
                    <a:pt x="11777" y="10596"/>
                  </a:lnTo>
                  <a:lnTo>
                    <a:pt x="18493" y="5496"/>
                  </a:lnTo>
                  <a:lnTo>
                    <a:pt x="2262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127"/>
            <p:cNvSpPr/>
            <p:nvPr/>
          </p:nvSpPr>
          <p:spPr>
            <a:xfrm>
              <a:off x="751771" y="1558596"/>
              <a:ext cx="1468755" cy="326390"/>
            </a:xfrm>
            <a:custGeom>
              <a:rect b="b" l="l" r="r" t="t"/>
              <a:pathLst>
                <a:path extrusionOk="0" h="326389" w="1468755">
                  <a:moveTo>
                    <a:pt x="1468209" y="3262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127"/>
            <p:cNvSpPr/>
            <p:nvPr/>
          </p:nvSpPr>
          <p:spPr>
            <a:xfrm>
              <a:off x="748065" y="1542120"/>
              <a:ext cx="23495" cy="40005"/>
            </a:xfrm>
            <a:custGeom>
              <a:rect b="b" l="l" r="r" t="t"/>
              <a:pathLst>
                <a:path extrusionOk="0" h="40005" w="23495">
                  <a:moveTo>
                    <a:pt x="14142" y="39542"/>
                  </a:moveTo>
                  <a:lnTo>
                    <a:pt x="12588" y="32855"/>
                  </a:lnTo>
                  <a:lnTo>
                    <a:pt x="8512" y="25486"/>
                  </a:lnTo>
                  <a:lnTo>
                    <a:pt x="3715" y="19172"/>
                  </a:lnTo>
                  <a:lnTo>
                    <a:pt x="0" y="15652"/>
                  </a:lnTo>
                  <a:lnTo>
                    <a:pt x="4856" y="14037"/>
                  </a:lnTo>
                  <a:lnTo>
                    <a:pt x="11875" y="10349"/>
                  </a:lnTo>
                  <a:lnTo>
                    <a:pt x="18689" y="5399"/>
                  </a:lnTo>
                  <a:lnTo>
                    <a:pt x="2292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127"/>
            <p:cNvSpPr/>
            <p:nvPr/>
          </p:nvSpPr>
          <p:spPr>
            <a:xfrm>
              <a:off x="751353" y="1561161"/>
              <a:ext cx="1289050" cy="322580"/>
            </a:xfrm>
            <a:custGeom>
              <a:rect b="b" l="l" r="r" t="t"/>
              <a:pathLst>
                <a:path extrusionOk="0" h="322580" w="1289050">
                  <a:moveTo>
                    <a:pt x="1288626" y="32215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127"/>
            <p:cNvSpPr/>
            <p:nvPr/>
          </p:nvSpPr>
          <p:spPr>
            <a:xfrm>
              <a:off x="747662" y="1545168"/>
              <a:ext cx="23495" cy="39370"/>
            </a:xfrm>
            <a:custGeom>
              <a:rect b="b" l="l" r="r" t="t"/>
              <a:pathLst>
                <a:path extrusionOk="0" h="39369" w="23495">
                  <a:moveTo>
                    <a:pt x="13533" y="39369"/>
                  </a:moveTo>
                  <a:lnTo>
                    <a:pt x="12153" y="32631"/>
                  </a:lnTo>
                  <a:lnTo>
                    <a:pt x="8265" y="25144"/>
                  </a:lnTo>
                  <a:lnTo>
                    <a:pt x="3628" y="18694"/>
                  </a:lnTo>
                  <a:lnTo>
                    <a:pt x="0" y="15071"/>
                  </a:lnTo>
                  <a:lnTo>
                    <a:pt x="4906" y="13581"/>
                  </a:lnTo>
                  <a:lnTo>
                    <a:pt x="12033" y="10073"/>
                  </a:lnTo>
                  <a:lnTo>
                    <a:pt x="18987" y="5296"/>
                  </a:lnTo>
                  <a:lnTo>
                    <a:pt x="23375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p127"/>
            <p:cNvSpPr/>
            <p:nvPr/>
          </p:nvSpPr>
          <p:spPr>
            <a:xfrm>
              <a:off x="750427" y="1564313"/>
              <a:ext cx="1109980" cy="317500"/>
            </a:xfrm>
            <a:custGeom>
              <a:rect b="b" l="l" r="r" t="t"/>
              <a:pathLst>
                <a:path extrusionOk="0" h="317500" w="1109980">
                  <a:moveTo>
                    <a:pt x="1109548" y="31701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127"/>
            <p:cNvSpPr/>
            <p:nvPr/>
          </p:nvSpPr>
          <p:spPr>
            <a:xfrm>
              <a:off x="746772" y="1548996"/>
              <a:ext cx="24130" cy="39370"/>
            </a:xfrm>
            <a:custGeom>
              <a:rect b="b" l="l" r="r" t="t"/>
              <a:pathLst>
                <a:path extrusionOk="0" h="39369" w="24129">
                  <a:moveTo>
                    <a:pt x="12706" y="38988"/>
                  </a:moveTo>
                  <a:lnTo>
                    <a:pt x="11552" y="32213"/>
                  </a:lnTo>
                  <a:lnTo>
                    <a:pt x="7919" y="24607"/>
                  </a:lnTo>
                  <a:lnTo>
                    <a:pt x="3502" y="18012"/>
                  </a:lnTo>
                  <a:lnTo>
                    <a:pt x="0" y="14272"/>
                  </a:lnTo>
                  <a:lnTo>
                    <a:pt x="4949" y="12948"/>
                  </a:lnTo>
                  <a:lnTo>
                    <a:pt x="12183" y="9681"/>
                  </a:lnTo>
                  <a:lnTo>
                    <a:pt x="19287" y="5142"/>
                  </a:lnTo>
                  <a:lnTo>
                    <a:pt x="23845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127"/>
            <p:cNvSpPr/>
            <p:nvPr/>
          </p:nvSpPr>
          <p:spPr>
            <a:xfrm>
              <a:off x="749115" y="1568386"/>
              <a:ext cx="930910" cy="310515"/>
            </a:xfrm>
            <a:custGeom>
              <a:rect b="b" l="l" r="r" t="t"/>
              <a:pathLst>
                <a:path extrusionOk="0" h="310514" w="930910">
                  <a:moveTo>
                    <a:pt x="930856" y="31028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127"/>
            <p:cNvSpPr/>
            <p:nvPr/>
          </p:nvSpPr>
          <p:spPr>
            <a:xfrm>
              <a:off x="745511" y="1553968"/>
              <a:ext cx="24765" cy="38735"/>
            </a:xfrm>
            <a:custGeom>
              <a:rect b="b" l="l" r="r" t="t"/>
              <a:pathLst>
                <a:path extrusionOk="0" h="38734" w="24765">
                  <a:moveTo>
                    <a:pt x="11614" y="38448"/>
                  </a:moveTo>
                  <a:lnTo>
                    <a:pt x="10756" y="31633"/>
                  </a:lnTo>
                  <a:lnTo>
                    <a:pt x="7459" y="23879"/>
                  </a:lnTo>
                  <a:lnTo>
                    <a:pt x="3335" y="17102"/>
                  </a:lnTo>
                  <a:lnTo>
                    <a:pt x="0" y="13216"/>
                  </a:lnTo>
                  <a:lnTo>
                    <a:pt x="4999" y="12108"/>
                  </a:lnTo>
                  <a:lnTo>
                    <a:pt x="12365" y="9161"/>
                  </a:lnTo>
                  <a:lnTo>
                    <a:pt x="19656" y="4937"/>
                  </a:lnTo>
                  <a:lnTo>
                    <a:pt x="2443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127"/>
            <p:cNvSpPr/>
            <p:nvPr/>
          </p:nvSpPr>
          <p:spPr>
            <a:xfrm>
              <a:off x="747347" y="1573904"/>
              <a:ext cx="753110" cy="301625"/>
            </a:xfrm>
            <a:custGeom>
              <a:rect b="b" l="l" r="r" t="t"/>
              <a:pathLst>
                <a:path extrusionOk="0" h="301625" w="753110">
                  <a:moveTo>
                    <a:pt x="752624" y="30105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127"/>
            <p:cNvSpPr/>
            <p:nvPr/>
          </p:nvSpPr>
          <p:spPr>
            <a:xfrm>
              <a:off x="743811" y="1560702"/>
              <a:ext cx="25400" cy="38100"/>
            </a:xfrm>
            <a:custGeom>
              <a:rect b="b" l="l" r="r" t="t"/>
              <a:pathLst>
                <a:path extrusionOk="0" h="38100" w="25400">
                  <a:moveTo>
                    <a:pt x="10137" y="37720"/>
                  </a:moveTo>
                  <a:lnTo>
                    <a:pt x="9680" y="30850"/>
                  </a:lnTo>
                  <a:lnTo>
                    <a:pt x="6836" y="22897"/>
                  </a:lnTo>
                  <a:lnTo>
                    <a:pt x="3108" y="15872"/>
                  </a:lnTo>
                  <a:lnTo>
                    <a:pt x="0" y="11787"/>
                  </a:lnTo>
                  <a:lnTo>
                    <a:pt x="5068" y="10973"/>
                  </a:lnTo>
                  <a:lnTo>
                    <a:pt x="12612" y="8457"/>
                  </a:lnTo>
                  <a:lnTo>
                    <a:pt x="20156" y="4659"/>
                  </a:lnTo>
                  <a:lnTo>
                    <a:pt x="25225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127"/>
            <p:cNvSpPr/>
            <p:nvPr/>
          </p:nvSpPr>
          <p:spPr>
            <a:xfrm>
              <a:off x="743685" y="1581236"/>
              <a:ext cx="576580" cy="288290"/>
            </a:xfrm>
            <a:custGeom>
              <a:rect b="b" l="l" r="r" t="t"/>
              <a:pathLst>
                <a:path extrusionOk="0" h="288289" w="576580">
                  <a:moveTo>
                    <a:pt x="576280" y="2881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127"/>
            <p:cNvSpPr/>
            <p:nvPr/>
          </p:nvSpPr>
          <p:spPr>
            <a:xfrm>
              <a:off x="740291" y="1569920"/>
              <a:ext cx="26034" cy="36830"/>
            </a:xfrm>
            <a:custGeom>
              <a:rect b="b" l="l" r="r" t="t"/>
              <a:pathLst>
                <a:path extrusionOk="0" h="36830" w="26034">
                  <a:moveTo>
                    <a:pt x="7921" y="36213"/>
                  </a:moveTo>
                  <a:lnTo>
                    <a:pt x="8036" y="29352"/>
                  </a:lnTo>
                  <a:lnTo>
                    <a:pt x="5870" y="21218"/>
                  </a:lnTo>
                  <a:lnTo>
                    <a:pt x="2749" y="13933"/>
                  </a:lnTo>
                  <a:lnTo>
                    <a:pt x="0" y="9619"/>
                  </a:lnTo>
                  <a:lnTo>
                    <a:pt x="5101" y="9230"/>
                  </a:lnTo>
                  <a:lnTo>
                    <a:pt x="12801" y="7355"/>
                  </a:lnTo>
                  <a:lnTo>
                    <a:pt x="20608" y="4208"/>
                  </a:lnTo>
                  <a:lnTo>
                    <a:pt x="2602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127"/>
            <p:cNvSpPr/>
            <p:nvPr/>
          </p:nvSpPr>
          <p:spPr>
            <a:xfrm>
              <a:off x="737803" y="1591977"/>
              <a:ext cx="402590" cy="268605"/>
            </a:xfrm>
            <a:custGeom>
              <a:rect b="b" l="l" r="r" t="t"/>
              <a:pathLst>
                <a:path extrusionOk="0" h="268605" w="402590">
                  <a:moveTo>
                    <a:pt x="402162" y="26810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127"/>
            <p:cNvSpPr/>
            <p:nvPr/>
          </p:nvSpPr>
          <p:spPr>
            <a:xfrm>
              <a:off x="734635" y="1583529"/>
              <a:ext cx="27305" cy="34290"/>
            </a:xfrm>
            <a:custGeom>
              <a:rect b="b" l="l" r="r" t="t"/>
              <a:pathLst>
                <a:path extrusionOk="0" h="34290" w="27304">
                  <a:moveTo>
                    <a:pt x="4575" y="33791"/>
                  </a:moveTo>
                  <a:lnTo>
                    <a:pt x="5543" y="26977"/>
                  </a:lnTo>
                  <a:lnTo>
                    <a:pt x="4399" y="18611"/>
                  </a:lnTo>
                  <a:lnTo>
                    <a:pt x="2199" y="10972"/>
                  </a:lnTo>
                  <a:lnTo>
                    <a:pt x="0" y="6336"/>
                  </a:lnTo>
                  <a:lnTo>
                    <a:pt x="5125" y="6583"/>
                  </a:lnTo>
                  <a:lnTo>
                    <a:pt x="13023" y="5675"/>
                  </a:lnTo>
                  <a:lnTo>
                    <a:pt x="21185" y="3514"/>
                  </a:lnTo>
                  <a:lnTo>
                    <a:pt x="27103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127"/>
            <p:cNvSpPr/>
            <p:nvPr/>
          </p:nvSpPr>
          <p:spPr>
            <a:xfrm>
              <a:off x="725284" y="1606819"/>
              <a:ext cx="234950" cy="234950"/>
            </a:xfrm>
            <a:custGeom>
              <a:rect b="b" l="l" r="r" t="t"/>
              <a:pathLst>
                <a:path extrusionOk="0" h="234950" w="234950">
                  <a:moveTo>
                    <a:pt x="234678" y="23467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127"/>
            <p:cNvSpPr/>
            <p:nvPr/>
          </p:nvSpPr>
          <p:spPr>
            <a:xfrm>
              <a:off x="721688" y="1603222"/>
              <a:ext cx="29209" cy="29209"/>
            </a:xfrm>
            <a:custGeom>
              <a:rect b="b" l="l" r="r" t="t"/>
              <a:pathLst>
                <a:path extrusionOk="0" h="29210" w="29209">
                  <a:moveTo>
                    <a:pt x="0" y="28772"/>
                  </a:moveTo>
                  <a:lnTo>
                    <a:pt x="2289" y="22267"/>
                  </a:lnTo>
                  <a:lnTo>
                    <a:pt x="2809" y="13824"/>
                  </a:lnTo>
                  <a:lnTo>
                    <a:pt x="2149" y="5887"/>
                  </a:lnTo>
                  <a:lnTo>
                    <a:pt x="898" y="899"/>
                  </a:lnTo>
                  <a:lnTo>
                    <a:pt x="5885" y="2150"/>
                  </a:lnTo>
                  <a:lnTo>
                    <a:pt x="13823" y="2810"/>
                  </a:lnTo>
                  <a:lnTo>
                    <a:pt x="22266" y="2290"/>
                  </a:lnTo>
                  <a:lnTo>
                    <a:pt x="28771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127"/>
            <p:cNvSpPr/>
            <p:nvPr/>
          </p:nvSpPr>
          <p:spPr>
            <a:xfrm>
              <a:off x="699711" y="1625242"/>
              <a:ext cx="108585" cy="216535"/>
            </a:xfrm>
            <a:custGeom>
              <a:rect b="b" l="l" r="r" t="t"/>
              <a:pathLst>
                <a:path extrusionOk="0" h="216535" w="108584">
                  <a:moveTo>
                    <a:pt x="108129" y="21625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4" name="Google Shape;4314;p127"/>
            <p:cNvSpPr/>
            <p:nvPr/>
          </p:nvSpPr>
          <p:spPr>
            <a:xfrm>
              <a:off x="688349" y="1621834"/>
              <a:ext cx="36830" cy="26670"/>
            </a:xfrm>
            <a:custGeom>
              <a:rect b="b" l="l" r="r" t="t"/>
              <a:pathLst>
                <a:path extrusionOk="0" h="26669" w="36829">
                  <a:moveTo>
                    <a:pt x="0" y="26132"/>
                  </a:moveTo>
                  <a:lnTo>
                    <a:pt x="4225" y="20690"/>
                  </a:lnTo>
                  <a:lnTo>
                    <a:pt x="7385" y="12852"/>
                  </a:lnTo>
                  <a:lnTo>
                    <a:pt x="9267" y="5121"/>
                  </a:lnTo>
                  <a:lnTo>
                    <a:pt x="9657" y="0"/>
                  </a:lnTo>
                  <a:lnTo>
                    <a:pt x="13989" y="2760"/>
                  </a:lnTo>
                  <a:lnTo>
                    <a:pt x="21303" y="5893"/>
                  </a:lnTo>
                  <a:lnTo>
                    <a:pt x="29469" y="8068"/>
                  </a:lnTo>
                  <a:lnTo>
                    <a:pt x="36358" y="7953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127"/>
            <p:cNvSpPr/>
            <p:nvPr/>
          </p:nvSpPr>
          <p:spPr>
            <a:xfrm>
              <a:off x="655718" y="1635605"/>
              <a:ext cx="0" cy="206375"/>
            </a:xfrm>
            <a:custGeom>
              <a:rect b="b" l="l" r="r" t="t"/>
              <a:pathLst>
                <a:path extrusionOk="0" h="206375" w="120000">
                  <a:moveTo>
                    <a:pt x="0" y="20588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127"/>
            <p:cNvSpPr/>
            <p:nvPr/>
          </p:nvSpPr>
          <p:spPr>
            <a:xfrm>
              <a:off x="635474" y="1631810"/>
              <a:ext cx="40640" cy="19050"/>
            </a:xfrm>
            <a:custGeom>
              <a:rect b="b" l="l" r="r" t="t"/>
              <a:pathLst>
                <a:path extrusionOk="0" h="19050" w="4064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127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127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127"/>
            <p:cNvSpPr/>
            <p:nvPr/>
          </p:nvSpPr>
          <p:spPr>
            <a:xfrm>
              <a:off x="503595" y="1625242"/>
              <a:ext cx="108585" cy="216535"/>
            </a:xfrm>
            <a:custGeom>
              <a:rect b="b" l="l" r="r" t="t"/>
              <a:pathLst>
                <a:path extrusionOk="0" h="216535" w="108584">
                  <a:moveTo>
                    <a:pt x="0" y="216256"/>
                  </a:moveTo>
                  <a:lnTo>
                    <a:pt x="108129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127"/>
            <p:cNvSpPr/>
            <p:nvPr/>
          </p:nvSpPr>
          <p:spPr>
            <a:xfrm>
              <a:off x="586728" y="1621834"/>
              <a:ext cx="36830" cy="26670"/>
            </a:xfrm>
            <a:custGeom>
              <a:rect b="b" l="l" r="r" t="t"/>
              <a:pathLst>
                <a:path extrusionOk="0" h="26669" w="36829">
                  <a:moveTo>
                    <a:pt x="0" y="7953"/>
                  </a:moveTo>
                  <a:lnTo>
                    <a:pt x="6888" y="8068"/>
                  </a:lnTo>
                  <a:lnTo>
                    <a:pt x="15054" y="5893"/>
                  </a:lnTo>
                  <a:lnTo>
                    <a:pt x="22368" y="2760"/>
                  </a:lnTo>
                  <a:lnTo>
                    <a:pt x="26700" y="0"/>
                  </a:lnTo>
                  <a:lnTo>
                    <a:pt x="27090" y="5121"/>
                  </a:lnTo>
                  <a:lnTo>
                    <a:pt x="28972" y="12852"/>
                  </a:lnTo>
                  <a:lnTo>
                    <a:pt x="32132" y="20690"/>
                  </a:lnTo>
                  <a:lnTo>
                    <a:pt x="36358" y="26132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127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127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127"/>
            <p:cNvSpPr/>
            <p:nvPr/>
          </p:nvSpPr>
          <p:spPr>
            <a:xfrm>
              <a:off x="351472" y="1606819"/>
              <a:ext cx="234950" cy="234950"/>
            </a:xfrm>
            <a:custGeom>
              <a:rect b="b" l="l" r="r" t="t"/>
              <a:pathLst>
                <a:path extrusionOk="0" h="234950" w="234950">
                  <a:moveTo>
                    <a:pt x="0" y="234677"/>
                  </a:moveTo>
                  <a:lnTo>
                    <a:pt x="23467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127"/>
            <p:cNvSpPr/>
            <p:nvPr/>
          </p:nvSpPr>
          <p:spPr>
            <a:xfrm>
              <a:off x="560975" y="1603222"/>
              <a:ext cx="29209" cy="29209"/>
            </a:xfrm>
            <a:custGeom>
              <a:rect b="b" l="l" r="r" t="t"/>
              <a:pathLst>
                <a:path extrusionOk="0" h="29210" w="29209">
                  <a:moveTo>
                    <a:pt x="0" y="0"/>
                  </a:moveTo>
                  <a:lnTo>
                    <a:pt x="6504" y="2290"/>
                  </a:lnTo>
                  <a:lnTo>
                    <a:pt x="14948" y="2810"/>
                  </a:lnTo>
                  <a:lnTo>
                    <a:pt x="22885" y="2150"/>
                  </a:lnTo>
                  <a:lnTo>
                    <a:pt x="27872" y="899"/>
                  </a:lnTo>
                  <a:lnTo>
                    <a:pt x="26622" y="5887"/>
                  </a:lnTo>
                  <a:lnTo>
                    <a:pt x="25962" y="13824"/>
                  </a:lnTo>
                  <a:lnTo>
                    <a:pt x="26481" y="22267"/>
                  </a:lnTo>
                  <a:lnTo>
                    <a:pt x="28771" y="28772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5" name="Google Shape;4325;p127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6" name="Google Shape;4326;p127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7" name="Google Shape;4327;p127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8" name="Google Shape;4328;p127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4329" name="Google Shape;4329;p127"/>
          <p:cNvGrpSpPr/>
          <p:nvPr/>
        </p:nvGrpSpPr>
        <p:grpSpPr>
          <a:xfrm>
            <a:off x="2225041" y="1126552"/>
            <a:ext cx="101600" cy="101600"/>
            <a:chOff x="2225041" y="1126552"/>
            <a:chExt cx="101600" cy="101600"/>
          </a:xfrm>
        </p:grpSpPr>
        <p:sp>
          <p:nvSpPr>
            <p:cNvPr id="4330" name="Google Shape;4330;p127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127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2" name="Google Shape;4332;p127"/>
          <p:cNvGrpSpPr/>
          <p:nvPr/>
        </p:nvGrpSpPr>
        <p:grpSpPr>
          <a:xfrm>
            <a:off x="2045039" y="1126552"/>
            <a:ext cx="101600" cy="101600"/>
            <a:chOff x="2045039" y="1126552"/>
            <a:chExt cx="101600" cy="101600"/>
          </a:xfrm>
        </p:grpSpPr>
        <p:sp>
          <p:nvSpPr>
            <p:cNvPr id="4333" name="Google Shape;4333;p127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127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5" name="Google Shape;4335;p127"/>
          <p:cNvGrpSpPr/>
          <p:nvPr/>
        </p:nvGrpSpPr>
        <p:grpSpPr>
          <a:xfrm>
            <a:off x="1865037" y="1126552"/>
            <a:ext cx="101600" cy="101600"/>
            <a:chOff x="1865037" y="1126552"/>
            <a:chExt cx="101600" cy="101600"/>
          </a:xfrm>
        </p:grpSpPr>
        <p:sp>
          <p:nvSpPr>
            <p:cNvPr id="4336" name="Google Shape;4336;p127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127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8" name="Google Shape;4338;p127"/>
          <p:cNvGrpSpPr/>
          <p:nvPr/>
        </p:nvGrpSpPr>
        <p:grpSpPr>
          <a:xfrm>
            <a:off x="1685034" y="1126552"/>
            <a:ext cx="101600" cy="101600"/>
            <a:chOff x="1685034" y="1126552"/>
            <a:chExt cx="101600" cy="101600"/>
          </a:xfrm>
        </p:grpSpPr>
        <p:sp>
          <p:nvSpPr>
            <p:cNvPr id="4339" name="Google Shape;4339;p127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127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1" name="Google Shape;4341;p127"/>
          <p:cNvGrpSpPr/>
          <p:nvPr/>
        </p:nvGrpSpPr>
        <p:grpSpPr>
          <a:xfrm>
            <a:off x="1505032" y="1126552"/>
            <a:ext cx="101600" cy="101600"/>
            <a:chOff x="1505032" y="1126552"/>
            <a:chExt cx="101600" cy="101600"/>
          </a:xfrm>
        </p:grpSpPr>
        <p:sp>
          <p:nvSpPr>
            <p:cNvPr id="4342" name="Google Shape;4342;p127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3" name="Google Shape;4343;p127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4" name="Google Shape;4344;p127"/>
          <p:cNvGrpSpPr/>
          <p:nvPr/>
        </p:nvGrpSpPr>
        <p:grpSpPr>
          <a:xfrm>
            <a:off x="1325030" y="1126552"/>
            <a:ext cx="101600" cy="101600"/>
            <a:chOff x="1325030" y="1126552"/>
            <a:chExt cx="101600" cy="101600"/>
          </a:xfrm>
        </p:grpSpPr>
        <p:sp>
          <p:nvSpPr>
            <p:cNvPr id="4345" name="Google Shape;4345;p127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6" name="Google Shape;4346;p127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7" name="Google Shape;4347;p127"/>
          <p:cNvGrpSpPr/>
          <p:nvPr/>
        </p:nvGrpSpPr>
        <p:grpSpPr>
          <a:xfrm>
            <a:off x="1145028" y="1126552"/>
            <a:ext cx="101600" cy="101600"/>
            <a:chOff x="1145028" y="1126552"/>
            <a:chExt cx="101600" cy="101600"/>
          </a:xfrm>
        </p:grpSpPr>
        <p:sp>
          <p:nvSpPr>
            <p:cNvPr id="4348" name="Google Shape;4348;p127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9" name="Google Shape;4349;p127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0" name="Google Shape;4350;p127"/>
          <p:cNvGrpSpPr/>
          <p:nvPr/>
        </p:nvGrpSpPr>
        <p:grpSpPr>
          <a:xfrm>
            <a:off x="965025" y="1126552"/>
            <a:ext cx="101600" cy="101600"/>
            <a:chOff x="965025" y="1126552"/>
            <a:chExt cx="101600" cy="101600"/>
          </a:xfrm>
        </p:grpSpPr>
        <p:sp>
          <p:nvSpPr>
            <p:cNvPr id="4351" name="Google Shape;4351;p127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127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3" name="Google Shape;4353;p127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4" name="Google Shape;4354;p127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355" name="Google Shape;4355;p127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127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7" name="Google Shape;4357;p127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358" name="Google Shape;4358;p127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127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0" name="Google Shape;4360;p127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361" name="Google Shape;4361;p127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127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3" name="Google Shape;4363;p127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364" name="Google Shape;4364;p127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127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6" name="Google Shape;4366;p127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367" name="Google Shape;4367;p127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127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9" name="Google Shape;4369;p127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370" name="Google Shape;4370;p127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127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2" name="Google Shape;4372;p127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373" name="Google Shape;4373;p127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127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5" name="Google Shape;4375;p127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376" name="Google Shape;4376;p127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127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8" name="Google Shape;4378;p127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379" name="Google Shape;4379;p127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127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1" name="Google Shape;4381;p127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382" name="Google Shape;4382;p127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127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4" name="Google Shape;4384;p127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385" name="Google Shape;4385;p127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127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7" name="Google Shape;4387;p127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8" name="Google Shape;4388;p127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9" name="Google Shape;4389;p127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390" name="Google Shape;4390;p12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p127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2" name="Google Shape;4392;p1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3" name="Google Shape;4393;p12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394" name="Google Shape;4394;p127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8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9" name="Google Shape;4399;p128"/>
          <p:cNvGrpSpPr/>
          <p:nvPr/>
        </p:nvGrpSpPr>
        <p:grpSpPr>
          <a:xfrm>
            <a:off x="245016" y="1126552"/>
            <a:ext cx="2801634" cy="821609"/>
            <a:chOff x="245016" y="1126552"/>
            <a:chExt cx="2801634" cy="821609"/>
          </a:xfrm>
        </p:grpSpPr>
        <p:sp>
          <p:nvSpPr>
            <p:cNvPr id="4400" name="Google Shape;4400;p128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128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2" name="Google Shape;4402;p128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3" name="Google Shape;4403;p128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4" name="Google Shape;4404;p128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5" name="Google Shape;4405;p128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6" name="Google Shape;4406;p128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7" name="Google Shape;4407;p128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8" name="Google Shape;4408;p128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9" name="Google Shape;4409;p128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0" name="Google Shape;4410;p128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1" name="Google Shape;4411;p128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2" name="Google Shape;4412;p128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3" name="Google Shape;4413;p128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4" name="Google Shape;4414;p128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5" name="Google Shape;4415;p128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6" name="Google Shape;4416;p128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7" name="Google Shape;4417;p128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8" name="Google Shape;4418;p128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9" name="Google Shape;4419;p128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0" name="Google Shape;4420;p128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1" name="Google Shape;4421;p128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2" name="Google Shape;4422;p128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3" name="Google Shape;4423;p128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4" name="Google Shape;4424;p128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5" name="Google Shape;4425;p128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6" name="Google Shape;4426;p128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7" name="Google Shape;4427;p128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8" name="Google Shape;4428;p128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9" name="Google Shape;4429;p128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0" name="Google Shape;4430;p128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1" name="Google Shape;4431;p128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2" name="Google Shape;4432;p128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3" name="Google Shape;4433;p128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4" name="Google Shape;4434;p128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5" name="Google Shape;4435;p128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6" name="Google Shape;4436;p128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7" name="Google Shape;4437;p128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8" name="Google Shape;4438;p128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9" name="Google Shape;4439;p128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0" name="Google Shape;4440;p128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1" name="Google Shape;4441;p128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2" name="Google Shape;4442;p128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3" name="Google Shape;4443;p128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4" name="Google Shape;4444;p128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5" name="Google Shape;4445;p128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6" name="Google Shape;4446;p128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7" name="Google Shape;4447;p128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8" name="Google Shape;4448;p128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9" name="Google Shape;4449;p128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0" name="Google Shape;4450;p128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1" name="Google Shape;4451;p128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52" name="Google Shape;4452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3" name="Google Shape;4453;p128"/>
            <p:cNvSpPr/>
            <p:nvPr/>
          </p:nvSpPr>
          <p:spPr>
            <a:xfrm>
              <a:off x="752981" y="1552217"/>
              <a:ext cx="2187575" cy="336550"/>
            </a:xfrm>
            <a:custGeom>
              <a:rect b="b" l="l" r="r" t="t"/>
              <a:pathLst>
                <a:path extrusionOk="0" h="336550" w="2187575">
                  <a:moveTo>
                    <a:pt x="2187008" y="33646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4" name="Google Shape;4454;p128"/>
            <p:cNvSpPr/>
            <p:nvPr/>
          </p:nvSpPr>
          <p:spPr>
            <a:xfrm>
              <a:off x="749227" y="1534507"/>
              <a:ext cx="22225" cy="40640"/>
            </a:xfrm>
            <a:custGeom>
              <a:rect b="b" l="l" r="r" t="t"/>
              <a:pathLst>
                <a:path extrusionOk="0" h="40640" w="22225">
                  <a:moveTo>
                    <a:pt x="15688" y="40040"/>
                  </a:moveTo>
                  <a:lnTo>
                    <a:pt x="13697" y="33469"/>
                  </a:lnTo>
                  <a:lnTo>
                    <a:pt x="9143" y="26384"/>
                  </a:lnTo>
                  <a:lnTo>
                    <a:pt x="3940" y="20400"/>
                  </a:lnTo>
                  <a:lnTo>
                    <a:pt x="0" y="17132"/>
                  </a:lnTo>
                  <a:lnTo>
                    <a:pt x="4740" y="15200"/>
                  </a:lnTo>
                  <a:lnTo>
                    <a:pt x="11501" y="11056"/>
                  </a:lnTo>
                  <a:lnTo>
                    <a:pt x="17974" y="5668"/>
                  </a:lnTo>
                  <a:lnTo>
                    <a:pt x="2184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5" name="Google Shape;4455;p128"/>
            <p:cNvSpPr/>
            <p:nvPr/>
          </p:nvSpPr>
          <p:spPr>
            <a:xfrm>
              <a:off x="752834" y="1553437"/>
              <a:ext cx="2007235" cy="334645"/>
            </a:xfrm>
            <a:custGeom>
              <a:rect b="b" l="l" r="r" t="t"/>
              <a:pathLst>
                <a:path extrusionOk="0" h="334644" w="2007235">
                  <a:moveTo>
                    <a:pt x="2007156" y="33452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6" name="Google Shape;4456;p128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7" name="Google Shape;4457;p128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8" name="Google Shape;4458;p128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9" name="Google Shape;4459;p128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0" name="Google Shape;4460;p128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1" name="Google Shape;4461;p128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2" name="Google Shape;4462;p128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3" name="Google Shape;4463;p128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4" name="Google Shape;4464;p128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5" name="Google Shape;4465;p128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6" name="Google Shape;4466;p128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7" name="Google Shape;4467;p128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8" name="Google Shape;4468;p128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9" name="Google Shape;4469;p128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0" name="Google Shape;4470;p128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1" name="Google Shape;4471;p128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2" name="Google Shape;4472;p128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3" name="Google Shape;4473;p128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4" name="Google Shape;4474;p128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5" name="Google Shape;4475;p128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76" name="Google Shape;4476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8942" y="1172400"/>
              <a:ext cx="2233577" cy="7172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7" name="Google Shape;4477;p128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8" name="Google Shape;4478;p128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9" name="Google Shape;4479;p128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0" name="Google Shape;4480;p128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481" name="Google Shape;4481;p128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2" name="Google Shape;4482;p128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483" name="Google Shape;4483;p128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4" name="Google Shape;4484;p128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5" name="Google Shape;4485;p128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486" name="Google Shape;4486;p128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7" name="Google Shape;4487;p128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8" name="Google Shape;4488;p128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489" name="Google Shape;4489;p128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0" name="Google Shape;4490;p128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1" name="Google Shape;4491;p128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492" name="Google Shape;4492;p128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3" name="Google Shape;4493;p128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4" name="Google Shape;4494;p128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495" name="Google Shape;4495;p128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6" name="Google Shape;4496;p128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7" name="Google Shape;4497;p128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498" name="Google Shape;4498;p128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9" name="Google Shape;4499;p128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0" name="Google Shape;4500;p128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501" name="Google Shape;4501;p128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2" name="Google Shape;4502;p128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3" name="Google Shape;4503;p128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504" name="Google Shape;4504;p128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5" name="Google Shape;4505;p128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6" name="Google Shape;4506;p128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507" name="Google Shape;4507;p128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8" name="Google Shape;4508;p128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9" name="Google Shape;4509;p128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510" name="Google Shape;4510;p128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1" name="Google Shape;4511;p128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2" name="Google Shape;4512;p128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513" name="Google Shape;4513;p128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4" name="Google Shape;4514;p128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5" name="Google Shape;4515;p128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6" name="Google Shape;4516;p128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7" name="Google Shape;4517;p128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518" name="Google Shape;4518;p12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9" name="Google Shape;4519;p128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0" name="Google Shape;4520;p1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1" name="Google Shape;4521;p12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522" name="Google Shape;4522;p128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7" name="Google Shape;4527;p129"/>
          <p:cNvGrpSpPr/>
          <p:nvPr/>
        </p:nvGrpSpPr>
        <p:grpSpPr>
          <a:xfrm>
            <a:off x="245016" y="1126552"/>
            <a:ext cx="2801634" cy="821609"/>
            <a:chOff x="245016" y="1126552"/>
            <a:chExt cx="2801634" cy="821609"/>
          </a:xfrm>
        </p:grpSpPr>
        <p:sp>
          <p:nvSpPr>
            <p:cNvPr id="4528" name="Google Shape;4528;p129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129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129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129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129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129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129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129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129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129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129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129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129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129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129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129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129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129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129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129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129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129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129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129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129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129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129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129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129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7" name="Google Shape;4557;p129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8" name="Google Shape;4558;p129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129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129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129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129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129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129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129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129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129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129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129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129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129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129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129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129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129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129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129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129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129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80" name="Google Shape;4580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1" name="Google Shape;4581;p129"/>
            <p:cNvSpPr/>
            <p:nvPr/>
          </p:nvSpPr>
          <p:spPr>
            <a:xfrm>
              <a:off x="752981" y="1552217"/>
              <a:ext cx="2187575" cy="336550"/>
            </a:xfrm>
            <a:custGeom>
              <a:rect b="b" l="l" r="r" t="t"/>
              <a:pathLst>
                <a:path extrusionOk="0" h="336550" w="2187575">
                  <a:moveTo>
                    <a:pt x="2187008" y="33646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129"/>
            <p:cNvSpPr/>
            <p:nvPr/>
          </p:nvSpPr>
          <p:spPr>
            <a:xfrm>
              <a:off x="749227" y="1534507"/>
              <a:ext cx="22225" cy="40640"/>
            </a:xfrm>
            <a:custGeom>
              <a:rect b="b" l="l" r="r" t="t"/>
              <a:pathLst>
                <a:path extrusionOk="0" h="40640" w="22225">
                  <a:moveTo>
                    <a:pt x="15688" y="40040"/>
                  </a:moveTo>
                  <a:lnTo>
                    <a:pt x="13697" y="33469"/>
                  </a:lnTo>
                  <a:lnTo>
                    <a:pt x="9143" y="26384"/>
                  </a:lnTo>
                  <a:lnTo>
                    <a:pt x="3940" y="20400"/>
                  </a:lnTo>
                  <a:lnTo>
                    <a:pt x="0" y="17132"/>
                  </a:lnTo>
                  <a:lnTo>
                    <a:pt x="4740" y="15200"/>
                  </a:lnTo>
                  <a:lnTo>
                    <a:pt x="11501" y="11056"/>
                  </a:lnTo>
                  <a:lnTo>
                    <a:pt x="17974" y="5668"/>
                  </a:lnTo>
                  <a:lnTo>
                    <a:pt x="2184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129"/>
            <p:cNvSpPr/>
            <p:nvPr/>
          </p:nvSpPr>
          <p:spPr>
            <a:xfrm>
              <a:off x="752834" y="1553437"/>
              <a:ext cx="2007235" cy="334645"/>
            </a:xfrm>
            <a:custGeom>
              <a:rect b="b" l="l" r="r" t="t"/>
              <a:pathLst>
                <a:path extrusionOk="0" h="334644" w="2007235">
                  <a:moveTo>
                    <a:pt x="2007156" y="33452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129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129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129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129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129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129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129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129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129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129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129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129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129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129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129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129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129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129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129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129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04" name="Google Shape;4604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8942" y="1172400"/>
              <a:ext cx="2233577" cy="7172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5" name="Google Shape;4605;p129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6" name="Google Shape;4606;p129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7" name="Google Shape;4607;p129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8" name="Google Shape;4608;p129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609" name="Google Shape;4609;p129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0" name="Google Shape;4610;p129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611" name="Google Shape;4611;p129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129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3" name="Google Shape;4613;p129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614" name="Google Shape;4614;p129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5" name="Google Shape;4615;p129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6" name="Google Shape;4616;p129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617" name="Google Shape;4617;p129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129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9" name="Google Shape;4619;p129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620" name="Google Shape;4620;p129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1" name="Google Shape;4621;p129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2" name="Google Shape;4622;p129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623" name="Google Shape;4623;p129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4" name="Google Shape;4624;p129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5" name="Google Shape;4625;p129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626" name="Google Shape;4626;p129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129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8" name="Google Shape;4628;p129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629" name="Google Shape;4629;p129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129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1" name="Google Shape;4631;p129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632" name="Google Shape;4632;p129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129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4" name="Google Shape;4634;p129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635" name="Google Shape;4635;p129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6" name="Google Shape;4636;p129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7" name="Google Shape;4637;p129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638" name="Google Shape;4638;p129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9" name="Google Shape;4639;p129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0" name="Google Shape;4640;p129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641" name="Google Shape;4641;p129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129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3" name="Google Shape;4643;p129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Google Shape;4644;p129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5" name="Google Shape;4645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6985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646" name="Google Shape;4646;p129"/>
          <p:cNvSpPr txBox="1"/>
          <p:nvPr>
            <p:ph type="title"/>
          </p:nvPr>
        </p:nvSpPr>
        <p:spPr>
          <a:xfrm>
            <a:off x="3264382" y="613078"/>
            <a:ext cx="21647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what a regular feed-forward  neural network will look like</a:t>
            </a:r>
            <a:endParaRPr/>
          </a:p>
        </p:txBody>
      </p:sp>
      <p:grpSp>
        <p:nvGrpSpPr>
          <p:cNvPr id="4647" name="Google Shape;4647;p129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648" name="Google Shape;4648;p12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9" name="Google Shape;4649;p129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0" name="Google Shape;4650;p1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1" name="Google Shape;4651;p12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652" name="Google Shape;4652;p129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7" name="Google Shape;4657;p130"/>
          <p:cNvGrpSpPr/>
          <p:nvPr/>
        </p:nvGrpSpPr>
        <p:grpSpPr>
          <a:xfrm>
            <a:off x="245016" y="1126552"/>
            <a:ext cx="2801634" cy="821609"/>
            <a:chOff x="245016" y="1126552"/>
            <a:chExt cx="2801634" cy="821609"/>
          </a:xfrm>
        </p:grpSpPr>
        <p:sp>
          <p:nvSpPr>
            <p:cNvPr id="4658" name="Google Shape;4658;p130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130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130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130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130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130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130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130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666;p130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130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130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130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670;p130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671;p130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130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130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130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130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676;p130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677;p130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130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130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130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130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130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130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130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130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130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130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130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130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130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130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692;p130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130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130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130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130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130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130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130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130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130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130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130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130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5" name="Google Shape;4705;p130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706;p130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130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130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130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10" name="Google Shape;4710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1" name="Google Shape;4711;p130"/>
            <p:cNvSpPr/>
            <p:nvPr/>
          </p:nvSpPr>
          <p:spPr>
            <a:xfrm>
              <a:off x="752981" y="1552217"/>
              <a:ext cx="2187575" cy="336550"/>
            </a:xfrm>
            <a:custGeom>
              <a:rect b="b" l="l" r="r" t="t"/>
              <a:pathLst>
                <a:path extrusionOk="0" h="336550" w="2187575">
                  <a:moveTo>
                    <a:pt x="2187008" y="33646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130"/>
            <p:cNvSpPr/>
            <p:nvPr/>
          </p:nvSpPr>
          <p:spPr>
            <a:xfrm>
              <a:off x="749227" y="1534507"/>
              <a:ext cx="22225" cy="40640"/>
            </a:xfrm>
            <a:custGeom>
              <a:rect b="b" l="l" r="r" t="t"/>
              <a:pathLst>
                <a:path extrusionOk="0" h="40640" w="22225">
                  <a:moveTo>
                    <a:pt x="15688" y="40040"/>
                  </a:moveTo>
                  <a:lnTo>
                    <a:pt x="13697" y="33469"/>
                  </a:lnTo>
                  <a:lnTo>
                    <a:pt x="9143" y="26384"/>
                  </a:lnTo>
                  <a:lnTo>
                    <a:pt x="3940" y="20400"/>
                  </a:lnTo>
                  <a:lnTo>
                    <a:pt x="0" y="17132"/>
                  </a:lnTo>
                  <a:lnTo>
                    <a:pt x="4740" y="15200"/>
                  </a:lnTo>
                  <a:lnTo>
                    <a:pt x="11501" y="11056"/>
                  </a:lnTo>
                  <a:lnTo>
                    <a:pt x="17974" y="5668"/>
                  </a:lnTo>
                  <a:lnTo>
                    <a:pt x="2184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130"/>
            <p:cNvSpPr/>
            <p:nvPr/>
          </p:nvSpPr>
          <p:spPr>
            <a:xfrm>
              <a:off x="752834" y="1553437"/>
              <a:ext cx="2007235" cy="334645"/>
            </a:xfrm>
            <a:custGeom>
              <a:rect b="b" l="l" r="r" t="t"/>
              <a:pathLst>
                <a:path extrusionOk="0" h="334644" w="2007235">
                  <a:moveTo>
                    <a:pt x="2007156" y="33452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130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130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130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130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130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130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130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130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2" name="Google Shape;4722;p130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3" name="Google Shape;4723;p130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130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5" name="Google Shape;4725;p130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6" name="Google Shape;4726;p130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130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130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130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130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4731;p130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2" name="Google Shape;4732;p130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130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34" name="Google Shape;4734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8942" y="1172400"/>
              <a:ext cx="2233577" cy="7172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5" name="Google Shape;4735;p130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6" name="Google Shape;4736;p130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7" name="Google Shape;4737;p130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Google Shape;4738;p130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739" name="Google Shape;4739;p130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0" name="Google Shape;4740;p130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741" name="Google Shape;4741;p130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130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3" name="Google Shape;4743;p130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744" name="Google Shape;4744;p130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5" name="Google Shape;4745;p130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6" name="Google Shape;4746;p130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747" name="Google Shape;4747;p130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130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9" name="Google Shape;4749;p130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750" name="Google Shape;4750;p130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130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2" name="Google Shape;4752;p130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753" name="Google Shape;4753;p130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130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5" name="Google Shape;4755;p130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756" name="Google Shape;4756;p130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130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130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759" name="Google Shape;4759;p130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130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1" name="Google Shape;4761;p130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762" name="Google Shape;4762;p130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130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4" name="Google Shape;4764;p130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765" name="Google Shape;4765;p130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130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7" name="Google Shape;4767;p130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768" name="Google Shape;4768;p130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9" name="Google Shape;4769;p130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0" name="Google Shape;4770;p130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771" name="Google Shape;4771;p130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130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3" name="Google Shape;4773;p130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Google Shape;4774;p130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5" name="Google Shape;4775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6985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776" name="Google Shape;4776;p130"/>
          <p:cNvSpPr txBox="1"/>
          <p:nvPr>
            <p:ph type="title"/>
          </p:nvPr>
        </p:nvSpPr>
        <p:spPr>
          <a:xfrm>
            <a:off x="3264382" y="613078"/>
            <a:ext cx="21647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what a regular feed-forward  neural network will look like</a:t>
            </a:r>
            <a:endParaRPr/>
          </a:p>
        </p:txBody>
      </p:sp>
      <p:pic>
        <p:nvPicPr>
          <p:cNvPr id="4777" name="Google Shape;4777;p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1812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778" name="Google Shape;4778;p130"/>
          <p:cNvSpPr txBox="1"/>
          <p:nvPr/>
        </p:nvSpPr>
        <p:spPr>
          <a:xfrm>
            <a:off x="3264382" y="1095767"/>
            <a:ext cx="21139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dense connections  here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9" name="Google Shape;4779;p130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780" name="Google Shape;4780;p13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1" name="Google Shape;4781;p130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2" name="Google Shape;4782;p1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3" name="Google Shape;4783;p13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784" name="Google Shape;4784;p130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8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9" name="Google Shape;4789;p131"/>
          <p:cNvGrpSpPr/>
          <p:nvPr/>
        </p:nvGrpSpPr>
        <p:grpSpPr>
          <a:xfrm>
            <a:off x="245016" y="1126552"/>
            <a:ext cx="2801634" cy="821609"/>
            <a:chOff x="245016" y="1126552"/>
            <a:chExt cx="2801634" cy="821609"/>
          </a:xfrm>
        </p:grpSpPr>
        <p:sp>
          <p:nvSpPr>
            <p:cNvPr id="4790" name="Google Shape;4790;p131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1" name="Google Shape;4791;p131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2" name="Google Shape;4792;p131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3" name="Google Shape;4793;p131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4" name="Google Shape;4794;p131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5" name="Google Shape;4795;p131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6" name="Google Shape;4796;p131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7" name="Google Shape;4797;p131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8" name="Google Shape;4798;p131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9" name="Google Shape;4799;p131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0" name="Google Shape;4800;p131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1" name="Google Shape;4801;p131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131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131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131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5" name="Google Shape;4805;p131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6" name="Google Shape;4806;p131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7" name="Google Shape;4807;p131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8" name="Google Shape;4808;p131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9" name="Google Shape;4809;p131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0" name="Google Shape;4810;p131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1" name="Google Shape;4811;p131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2" name="Google Shape;4812;p131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3" name="Google Shape;4813;p131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4" name="Google Shape;4814;p131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5" name="Google Shape;4815;p131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6" name="Google Shape;4816;p131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7" name="Google Shape;4817;p131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131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131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131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131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131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131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4" name="Google Shape;4824;p131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5" name="Google Shape;4825;p131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131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131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131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9" name="Google Shape;4829;p131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0" name="Google Shape;4830;p131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131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131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131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4" name="Google Shape;4834;p131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5" name="Google Shape;4835;p131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131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131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131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131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0" name="Google Shape;4840;p131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1" name="Google Shape;4841;p131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42" name="Google Shape;4842;p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3" name="Google Shape;4843;p131"/>
            <p:cNvSpPr/>
            <p:nvPr/>
          </p:nvSpPr>
          <p:spPr>
            <a:xfrm>
              <a:off x="752981" y="1552217"/>
              <a:ext cx="2187575" cy="336550"/>
            </a:xfrm>
            <a:custGeom>
              <a:rect b="b" l="l" r="r" t="t"/>
              <a:pathLst>
                <a:path extrusionOk="0" h="336550" w="2187575">
                  <a:moveTo>
                    <a:pt x="2187008" y="33646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131"/>
            <p:cNvSpPr/>
            <p:nvPr/>
          </p:nvSpPr>
          <p:spPr>
            <a:xfrm>
              <a:off x="749227" y="1534507"/>
              <a:ext cx="22225" cy="40640"/>
            </a:xfrm>
            <a:custGeom>
              <a:rect b="b" l="l" r="r" t="t"/>
              <a:pathLst>
                <a:path extrusionOk="0" h="40640" w="22225">
                  <a:moveTo>
                    <a:pt x="15688" y="40040"/>
                  </a:moveTo>
                  <a:lnTo>
                    <a:pt x="13697" y="33469"/>
                  </a:lnTo>
                  <a:lnTo>
                    <a:pt x="9143" y="26384"/>
                  </a:lnTo>
                  <a:lnTo>
                    <a:pt x="3940" y="20400"/>
                  </a:lnTo>
                  <a:lnTo>
                    <a:pt x="0" y="17132"/>
                  </a:lnTo>
                  <a:lnTo>
                    <a:pt x="4740" y="15200"/>
                  </a:lnTo>
                  <a:lnTo>
                    <a:pt x="11501" y="11056"/>
                  </a:lnTo>
                  <a:lnTo>
                    <a:pt x="17974" y="5668"/>
                  </a:lnTo>
                  <a:lnTo>
                    <a:pt x="2184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131"/>
            <p:cNvSpPr/>
            <p:nvPr/>
          </p:nvSpPr>
          <p:spPr>
            <a:xfrm>
              <a:off x="752834" y="1553437"/>
              <a:ext cx="2007235" cy="334645"/>
            </a:xfrm>
            <a:custGeom>
              <a:rect b="b" l="l" r="r" t="t"/>
              <a:pathLst>
                <a:path extrusionOk="0" h="334644" w="2007235">
                  <a:moveTo>
                    <a:pt x="2007156" y="33452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131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7" name="Google Shape;4847;p131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8" name="Google Shape;4848;p131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131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131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1" name="Google Shape;4851;p131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2" name="Google Shape;4852;p131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131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131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131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131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7" name="Google Shape;4857;p131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8" name="Google Shape;4858;p131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131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131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131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131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131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4" name="Google Shape;4864;p131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5" name="Google Shape;4865;p131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6" name="Google Shape;4866;p1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8942" y="1172400"/>
              <a:ext cx="2233577" cy="7172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7" name="Google Shape;4867;p131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8" name="Google Shape;4868;p131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9" name="Google Shape;4869;p131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0" name="Google Shape;4870;p131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871" name="Google Shape;4871;p131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2" name="Google Shape;4872;p131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873" name="Google Shape;4873;p131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4" name="Google Shape;4874;p131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5" name="Google Shape;4875;p131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876" name="Google Shape;4876;p131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131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8" name="Google Shape;4878;p131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879" name="Google Shape;4879;p131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0" name="Google Shape;4880;p131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1" name="Google Shape;4881;p131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882" name="Google Shape;4882;p131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131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4" name="Google Shape;4884;p131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885" name="Google Shape;4885;p131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131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7" name="Google Shape;4887;p131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888" name="Google Shape;4888;p131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9" name="Google Shape;4889;p131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0" name="Google Shape;4890;p131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891" name="Google Shape;4891;p131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131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131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894" name="Google Shape;4894;p131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131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6" name="Google Shape;4896;p131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897" name="Google Shape;4897;p131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8" name="Google Shape;4898;p131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9" name="Google Shape;4899;p131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900" name="Google Shape;4900;p131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1" name="Google Shape;4901;p131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2" name="Google Shape;4902;p131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903" name="Google Shape;4903;p131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131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5" name="Google Shape;4905;p131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6" name="Google Shape;4906;p131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7" name="Google Shape;4907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6985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908" name="Google Shape;4908;p131"/>
          <p:cNvSpPr txBox="1"/>
          <p:nvPr>
            <p:ph type="title"/>
          </p:nvPr>
        </p:nvSpPr>
        <p:spPr>
          <a:xfrm>
            <a:off x="3264382" y="613078"/>
            <a:ext cx="21647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what a regular feed-forward  neural network will look like</a:t>
            </a:r>
            <a:endParaRPr/>
          </a:p>
        </p:txBody>
      </p:sp>
      <p:pic>
        <p:nvPicPr>
          <p:cNvPr id="4909" name="Google Shape;4909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1812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910" name="Google Shape;4910;p131"/>
          <p:cNvSpPr txBox="1"/>
          <p:nvPr/>
        </p:nvSpPr>
        <p:spPr>
          <a:xfrm>
            <a:off x="3226282" y="1095767"/>
            <a:ext cx="2345055" cy="1018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50800" marR="19812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dense connections  here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43180" rtl="0" algn="l">
              <a:lnSpc>
                <a:spcPct val="102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all the 16 input neurons  are contributing to the  computation 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1" name="Google Shape;4911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663954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2" name="Google Shape;4912;p131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913" name="Google Shape;4913;p13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131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5" name="Google Shape;4915;p1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6" name="Google Shape;4916;p13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917" name="Google Shape;4917;p131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2" name="Google Shape;4922;p132"/>
          <p:cNvGrpSpPr/>
          <p:nvPr/>
        </p:nvGrpSpPr>
        <p:grpSpPr>
          <a:xfrm>
            <a:off x="245016" y="1126552"/>
            <a:ext cx="2801634" cy="821609"/>
            <a:chOff x="245016" y="1126552"/>
            <a:chExt cx="2801634" cy="821609"/>
          </a:xfrm>
        </p:grpSpPr>
        <p:sp>
          <p:nvSpPr>
            <p:cNvPr id="4923" name="Google Shape;4923;p132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132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132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132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132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132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132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132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132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132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3" name="Google Shape;4933;p132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132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132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132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132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132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132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132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132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132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132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132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132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132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132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132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132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132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132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132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132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132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5" name="Google Shape;4955;p132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132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132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132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132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132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132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2" name="Google Shape;4962;p132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132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132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132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132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132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132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132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132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132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132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132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132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75" name="Google Shape;4975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186" y="1444722"/>
              <a:ext cx="185063" cy="185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6" name="Google Shape;4976;p132"/>
            <p:cNvSpPr/>
            <p:nvPr/>
          </p:nvSpPr>
          <p:spPr>
            <a:xfrm>
              <a:off x="752981" y="1552217"/>
              <a:ext cx="2187575" cy="336550"/>
            </a:xfrm>
            <a:custGeom>
              <a:rect b="b" l="l" r="r" t="t"/>
              <a:pathLst>
                <a:path extrusionOk="0" h="336550" w="2187575">
                  <a:moveTo>
                    <a:pt x="2187008" y="33646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132"/>
            <p:cNvSpPr/>
            <p:nvPr/>
          </p:nvSpPr>
          <p:spPr>
            <a:xfrm>
              <a:off x="749227" y="1534507"/>
              <a:ext cx="22225" cy="40640"/>
            </a:xfrm>
            <a:custGeom>
              <a:rect b="b" l="l" r="r" t="t"/>
              <a:pathLst>
                <a:path extrusionOk="0" h="40640" w="22225">
                  <a:moveTo>
                    <a:pt x="15688" y="40040"/>
                  </a:moveTo>
                  <a:lnTo>
                    <a:pt x="13697" y="33469"/>
                  </a:lnTo>
                  <a:lnTo>
                    <a:pt x="9143" y="26384"/>
                  </a:lnTo>
                  <a:lnTo>
                    <a:pt x="3940" y="20400"/>
                  </a:lnTo>
                  <a:lnTo>
                    <a:pt x="0" y="17132"/>
                  </a:lnTo>
                  <a:lnTo>
                    <a:pt x="4740" y="15200"/>
                  </a:lnTo>
                  <a:lnTo>
                    <a:pt x="11501" y="11056"/>
                  </a:lnTo>
                  <a:lnTo>
                    <a:pt x="17974" y="5668"/>
                  </a:lnTo>
                  <a:lnTo>
                    <a:pt x="21848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132"/>
            <p:cNvSpPr/>
            <p:nvPr/>
          </p:nvSpPr>
          <p:spPr>
            <a:xfrm>
              <a:off x="752834" y="1553437"/>
              <a:ext cx="2007235" cy="334645"/>
            </a:xfrm>
            <a:custGeom>
              <a:rect b="b" l="l" r="r" t="t"/>
              <a:pathLst>
                <a:path extrusionOk="0" h="334644" w="2007235">
                  <a:moveTo>
                    <a:pt x="2007156" y="33452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132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132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132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132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132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4" name="Google Shape;4984;p132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132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132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132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132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132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132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132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132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132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132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132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132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7" name="Google Shape;4997;p132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132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99" name="Google Shape;4999;p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8942" y="1172400"/>
              <a:ext cx="2233577" cy="7172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00" name="Google Shape;5000;p132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1" name="Google Shape;5001;p132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2" name="Google Shape;5002;p132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3" name="Google Shape;5003;p132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04" name="Google Shape;5004;p132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5" name="Google Shape;5005;p132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5006" name="Google Shape;5006;p132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132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8" name="Google Shape;5008;p132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5009" name="Google Shape;5009;p132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132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132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5012" name="Google Shape;5012;p132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132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4" name="Google Shape;5014;p132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5015" name="Google Shape;5015;p132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132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7" name="Google Shape;5017;p132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5018" name="Google Shape;5018;p132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132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0" name="Google Shape;5020;p132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5021" name="Google Shape;5021;p132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132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3" name="Google Shape;5023;p132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5024" name="Google Shape;5024;p132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132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6" name="Google Shape;5026;p132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5027" name="Google Shape;5027;p132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132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9" name="Google Shape;5029;p132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5030" name="Google Shape;5030;p132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132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132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5033" name="Google Shape;5033;p132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132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5" name="Google Shape;5035;p132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5036" name="Google Shape;5036;p132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7" name="Google Shape;5037;p132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8" name="Google Shape;5038;p132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9" name="Google Shape;5039;p132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0" name="Google Shape;5040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6985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041" name="Google Shape;5041;p132"/>
          <p:cNvSpPr txBox="1"/>
          <p:nvPr>
            <p:ph type="title"/>
          </p:nvPr>
        </p:nvSpPr>
        <p:spPr>
          <a:xfrm>
            <a:off x="3264382" y="613078"/>
            <a:ext cx="21647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what a regular feed-forward  neural network will look like</a:t>
            </a:r>
            <a:endParaRPr/>
          </a:p>
        </p:txBody>
      </p:sp>
      <p:pic>
        <p:nvPicPr>
          <p:cNvPr id="5042" name="Google Shape;5042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1812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043" name="Google Shape;5043;p132"/>
          <p:cNvSpPr txBox="1"/>
          <p:nvPr/>
        </p:nvSpPr>
        <p:spPr>
          <a:xfrm>
            <a:off x="3226282" y="1095767"/>
            <a:ext cx="2345055" cy="1018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50800" marR="19812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dense connections  here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43180" rtl="0" algn="l">
              <a:lnSpc>
                <a:spcPct val="102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all the 16 input neurons  are contributing to the  computation 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4" name="Google Shape;5044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66395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Google Shape;5045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23187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046" name="Google Shape;5046;p132"/>
          <p:cNvSpPr txBox="1"/>
          <p:nvPr/>
        </p:nvSpPr>
        <p:spPr>
          <a:xfrm>
            <a:off x="3264382" y="2233242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this to what happens in the  case of convolution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7" name="Google Shape;5047;p132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048" name="Google Shape;5048;p13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132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0" name="Google Shape;5050;p13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1" name="Google Shape;5051;p13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052" name="Google Shape;5052;p132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7" name="Google Shape;5057;p133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058" name="Google Shape;5058;p133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133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133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133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133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3" name="Google Shape;5063;p133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4" name="Google Shape;5064;p133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133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133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133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133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133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133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133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133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133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133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133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6" name="Google Shape;5076;p133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077" name="Google Shape;5077;p133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133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9" name="Google Shape;5079;p133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0" name="Google Shape;5080;p133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1" name="Google Shape;5081;p133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2" name="Google Shape;5082;p133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083" name="Google Shape;5083;p133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084" name="Google Shape;5084;p133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5" name="Google Shape;5085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6" name="Google Shape;5086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7" name="Google Shape;5087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8" name="Google Shape;5088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9" name="Google Shape;5089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0" name="Google Shape;5090;p1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1" name="Google Shape;5091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2" name="Google Shape;5092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3" name="Google Shape;5093;p1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4" name="Google Shape;5094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5" name="Google Shape;5095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6" name="Google Shape;5096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7" name="Google Shape;5097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8" name="Google Shape;5098;p1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9" name="Google Shape;5099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0" name="Google Shape;5100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1" name="Google Shape;5101;p133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2" name="Google Shape;5102;p133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103" name="Google Shape;5103;p133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04" name="Google Shape;5104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5" name="Google Shape;5105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6" name="Google Shape;5106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7" name="Google Shape;5107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8" name="Google Shape;5108;p133"/>
          <p:cNvSpPr txBox="1"/>
          <p:nvPr/>
        </p:nvSpPr>
        <p:spPr>
          <a:xfrm>
            <a:off x="2043785" y="2030741"/>
            <a:ext cx="1333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9" name="Google Shape;5109;p133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110" name="Google Shape;5110;p133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133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2" name="Google Shape;5112;p133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113" name="Google Shape;5113;p13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4" name="Google Shape;5114;p133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5" name="Google Shape;5115;p13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6" name="Google Shape;5116;p13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117" name="Google Shape;5117;p133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134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123" name="Google Shape;5123;p134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4" name="Google Shape;5124;p134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5" name="Google Shape;5125;p134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6" name="Google Shape;5126;p134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7" name="Google Shape;5127;p134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8" name="Google Shape;5128;p134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9" name="Google Shape;5129;p134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0" name="Google Shape;5130;p134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134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134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134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4" name="Google Shape;5134;p134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5" name="Google Shape;5135;p134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6" name="Google Shape;5136;p134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7" name="Google Shape;5137;p134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8" name="Google Shape;5138;p134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9" name="Google Shape;5139;p134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0" name="Google Shape;5140;p134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1" name="Google Shape;5141;p134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142" name="Google Shape;5142;p134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3" name="Google Shape;5143;p134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4" name="Google Shape;5144;p134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5" name="Google Shape;5145;p134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6" name="Google Shape;5146;p134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7" name="Google Shape;5147;p134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148" name="Google Shape;5148;p134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149" name="Google Shape;5149;p134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50" name="Google Shape;5150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1" name="Google Shape;5151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2" name="Google Shape;5152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3" name="Google Shape;5153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4" name="Google Shape;5154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5" name="Google Shape;5155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6" name="Google Shape;5156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7" name="Google Shape;5157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8" name="Google Shape;5158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9" name="Google Shape;5159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0" name="Google Shape;5160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1" name="Google Shape;5161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2" name="Google Shape;5162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3" name="Google Shape;5163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4" name="Google Shape;5164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5" name="Google Shape;5165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6" name="Google Shape;5166;p134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7" name="Google Shape;5167;p134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168" name="Google Shape;5168;p134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69" name="Google Shape;5169;p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0" name="Google Shape;5170;p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1" name="Google Shape;5171;p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2" name="Google Shape;5172;p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3" name="Google Shape;5173;p134"/>
          <p:cNvSpPr txBox="1"/>
          <p:nvPr/>
        </p:nvSpPr>
        <p:spPr>
          <a:xfrm>
            <a:off x="2043785" y="2030741"/>
            <a:ext cx="1333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4" name="Google Shape;5174;p134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175" name="Google Shape;5175;p134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134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77" name="Google Shape;5177;p1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178" name="Google Shape;5178;p134"/>
          <p:cNvSpPr txBox="1"/>
          <p:nvPr/>
        </p:nvSpPr>
        <p:spPr>
          <a:xfrm>
            <a:off x="3238982" y="245591"/>
            <a:ext cx="23190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9" name="Google Shape;5179;p134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180" name="Google Shape;5180;p13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134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2" name="Google Shape;5182;p13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3" name="Google Shape;5183;p13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184" name="Google Shape;5184;p134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9" name="Google Shape;5189;p135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190" name="Google Shape;5190;p135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135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2" name="Google Shape;5192;p135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3" name="Google Shape;5193;p135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135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135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6" name="Google Shape;5196;p135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7" name="Google Shape;5197;p135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135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135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135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135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2" name="Google Shape;5202;p135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3" name="Google Shape;5203;p135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135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135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135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135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8" name="Google Shape;5208;p135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209" name="Google Shape;5209;p135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0" name="Google Shape;5210;p135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1" name="Google Shape;5211;p135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2" name="Google Shape;5212;p135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Google Shape;5213;p135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Google Shape;5214;p135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215" name="Google Shape;5215;p135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216" name="Google Shape;5216;p135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135"/>
            <p:cNvSpPr/>
            <p:nvPr/>
          </p:nvSpPr>
          <p:spPr>
            <a:xfrm>
              <a:off x="545541" y="1851799"/>
              <a:ext cx="250190" cy="69850"/>
            </a:xfrm>
            <a:custGeom>
              <a:rect b="b" l="l" r="r" t="t"/>
              <a:pathLst>
                <a:path extrusionOk="0" h="69850" w="250190">
                  <a:moveTo>
                    <a:pt x="69596" y="34798"/>
                  </a:moveTo>
                  <a:lnTo>
                    <a:pt x="66852" y="21259"/>
                  </a:lnTo>
                  <a:lnTo>
                    <a:pt x="59397" y="10198"/>
                  </a:lnTo>
                  <a:lnTo>
                    <a:pt x="48336" y="2743"/>
                  </a:lnTo>
                  <a:lnTo>
                    <a:pt x="34798" y="0"/>
                  </a:lnTo>
                  <a:lnTo>
                    <a:pt x="21259" y="2743"/>
                  </a:lnTo>
                  <a:lnTo>
                    <a:pt x="10198" y="10198"/>
                  </a:lnTo>
                  <a:lnTo>
                    <a:pt x="2743" y="21259"/>
                  </a:lnTo>
                  <a:lnTo>
                    <a:pt x="0" y="34798"/>
                  </a:lnTo>
                  <a:lnTo>
                    <a:pt x="2743" y="48348"/>
                  </a:lnTo>
                  <a:lnTo>
                    <a:pt x="10198" y="59410"/>
                  </a:lnTo>
                  <a:lnTo>
                    <a:pt x="21259" y="66865"/>
                  </a:lnTo>
                  <a:lnTo>
                    <a:pt x="34798" y="69596"/>
                  </a:lnTo>
                  <a:lnTo>
                    <a:pt x="48336" y="66865"/>
                  </a:lnTo>
                  <a:lnTo>
                    <a:pt x="59397" y="59410"/>
                  </a:lnTo>
                  <a:lnTo>
                    <a:pt x="66852" y="48348"/>
                  </a:lnTo>
                  <a:lnTo>
                    <a:pt x="69596" y="34798"/>
                  </a:lnTo>
                  <a:close/>
                </a:path>
                <a:path extrusionOk="0" h="69850" w="250190">
                  <a:moveTo>
                    <a:pt x="249593" y="34798"/>
                  </a:moveTo>
                  <a:lnTo>
                    <a:pt x="246862" y="21259"/>
                  </a:lnTo>
                  <a:lnTo>
                    <a:pt x="239407" y="10198"/>
                  </a:lnTo>
                  <a:lnTo>
                    <a:pt x="228346" y="2743"/>
                  </a:lnTo>
                  <a:lnTo>
                    <a:pt x="214795" y="0"/>
                  </a:lnTo>
                  <a:lnTo>
                    <a:pt x="201256" y="2743"/>
                  </a:lnTo>
                  <a:lnTo>
                    <a:pt x="190195" y="10198"/>
                  </a:lnTo>
                  <a:lnTo>
                    <a:pt x="182740" y="21259"/>
                  </a:lnTo>
                  <a:lnTo>
                    <a:pt x="180009" y="34798"/>
                  </a:lnTo>
                  <a:lnTo>
                    <a:pt x="182740" y="48348"/>
                  </a:lnTo>
                  <a:lnTo>
                    <a:pt x="190195" y="59410"/>
                  </a:lnTo>
                  <a:lnTo>
                    <a:pt x="201256" y="66865"/>
                  </a:lnTo>
                  <a:lnTo>
                    <a:pt x="214795" y="69596"/>
                  </a:lnTo>
                  <a:lnTo>
                    <a:pt x="228346" y="66865"/>
                  </a:lnTo>
                  <a:lnTo>
                    <a:pt x="239407" y="59410"/>
                  </a:lnTo>
                  <a:lnTo>
                    <a:pt x="246862" y="48348"/>
                  </a:lnTo>
                  <a:lnTo>
                    <a:pt x="249593" y="34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18" name="Google Shape;5218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9" name="Google Shape;5219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0" name="Google Shape;5220;p135"/>
            <p:cNvSpPr/>
            <p:nvPr/>
          </p:nvSpPr>
          <p:spPr>
            <a:xfrm>
              <a:off x="545541" y="2031809"/>
              <a:ext cx="250190" cy="69850"/>
            </a:xfrm>
            <a:custGeom>
              <a:rect b="b" l="l" r="r" t="t"/>
              <a:pathLst>
                <a:path extrusionOk="0" h="69850" w="250190">
                  <a:moveTo>
                    <a:pt x="69596" y="34798"/>
                  </a:moveTo>
                  <a:lnTo>
                    <a:pt x="66852" y="21247"/>
                  </a:lnTo>
                  <a:lnTo>
                    <a:pt x="59397" y="10185"/>
                  </a:lnTo>
                  <a:lnTo>
                    <a:pt x="48336" y="2730"/>
                  </a:lnTo>
                  <a:lnTo>
                    <a:pt x="34798" y="0"/>
                  </a:lnTo>
                  <a:lnTo>
                    <a:pt x="21259" y="2730"/>
                  </a:lnTo>
                  <a:lnTo>
                    <a:pt x="10198" y="10185"/>
                  </a:lnTo>
                  <a:lnTo>
                    <a:pt x="2743" y="21247"/>
                  </a:lnTo>
                  <a:lnTo>
                    <a:pt x="0" y="34798"/>
                  </a:lnTo>
                  <a:lnTo>
                    <a:pt x="2743" y="48336"/>
                  </a:lnTo>
                  <a:lnTo>
                    <a:pt x="10198" y="59397"/>
                  </a:lnTo>
                  <a:lnTo>
                    <a:pt x="21259" y="66852"/>
                  </a:lnTo>
                  <a:lnTo>
                    <a:pt x="34798" y="69583"/>
                  </a:lnTo>
                  <a:lnTo>
                    <a:pt x="48336" y="66852"/>
                  </a:lnTo>
                  <a:lnTo>
                    <a:pt x="59397" y="59397"/>
                  </a:lnTo>
                  <a:lnTo>
                    <a:pt x="66852" y="48336"/>
                  </a:lnTo>
                  <a:lnTo>
                    <a:pt x="69596" y="34798"/>
                  </a:lnTo>
                  <a:close/>
                </a:path>
                <a:path extrusionOk="0" h="69850" w="250190">
                  <a:moveTo>
                    <a:pt x="249593" y="34798"/>
                  </a:moveTo>
                  <a:lnTo>
                    <a:pt x="246862" y="21247"/>
                  </a:lnTo>
                  <a:lnTo>
                    <a:pt x="239407" y="10185"/>
                  </a:lnTo>
                  <a:lnTo>
                    <a:pt x="228346" y="2730"/>
                  </a:lnTo>
                  <a:lnTo>
                    <a:pt x="214795" y="0"/>
                  </a:lnTo>
                  <a:lnTo>
                    <a:pt x="201256" y="2730"/>
                  </a:lnTo>
                  <a:lnTo>
                    <a:pt x="190195" y="10185"/>
                  </a:lnTo>
                  <a:lnTo>
                    <a:pt x="182740" y="21247"/>
                  </a:lnTo>
                  <a:lnTo>
                    <a:pt x="180009" y="34798"/>
                  </a:lnTo>
                  <a:lnTo>
                    <a:pt x="182740" y="48336"/>
                  </a:lnTo>
                  <a:lnTo>
                    <a:pt x="190195" y="59397"/>
                  </a:lnTo>
                  <a:lnTo>
                    <a:pt x="201256" y="66852"/>
                  </a:lnTo>
                  <a:lnTo>
                    <a:pt x="214795" y="69583"/>
                  </a:lnTo>
                  <a:lnTo>
                    <a:pt x="228346" y="66852"/>
                  </a:lnTo>
                  <a:lnTo>
                    <a:pt x="239407" y="59397"/>
                  </a:lnTo>
                  <a:lnTo>
                    <a:pt x="246862" y="48336"/>
                  </a:lnTo>
                  <a:lnTo>
                    <a:pt x="249593" y="34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21" name="Google Shape;5221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2" name="Google Shape;5222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3" name="Google Shape;5223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4" name="Google Shape;5224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5" name="Google Shape;5225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6" name="Google Shape;5226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7" name="Google Shape;5227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8" name="Google Shape;5228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9" name="Google Shape;5229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0" name="Google Shape;5230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1" name="Google Shape;5231;p135"/>
            <p:cNvSpPr/>
            <p:nvPr/>
          </p:nvSpPr>
          <p:spPr>
            <a:xfrm>
              <a:off x="545541" y="1851799"/>
              <a:ext cx="250190" cy="250190"/>
            </a:xfrm>
            <a:custGeom>
              <a:rect b="b" l="l" r="r" t="t"/>
              <a:pathLst>
                <a:path extrusionOk="0" h="250189" w="250190">
                  <a:moveTo>
                    <a:pt x="69596" y="214807"/>
                  </a:moveTo>
                  <a:lnTo>
                    <a:pt x="66852" y="201256"/>
                  </a:lnTo>
                  <a:lnTo>
                    <a:pt x="59397" y="190195"/>
                  </a:lnTo>
                  <a:lnTo>
                    <a:pt x="48336" y="182740"/>
                  </a:lnTo>
                  <a:lnTo>
                    <a:pt x="34798" y="180009"/>
                  </a:lnTo>
                  <a:lnTo>
                    <a:pt x="21259" y="182740"/>
                  </a:lnTo>
                  <a:lnTo>
                    <a:pt x="10198" y="190195"/>
                  </a:lnTo>
                  <a:lnTo>
                    <a:pt x="2743" y="201256"/>
                  </a:lnTo>
                  <a:lnTo>
                    <a:pt x="0" y="214807"/>
                  </a:lnTo>
                  <a:lnTo>
                    <a:pt x="2743" y="228346"/>
                  </a:lnTo>
                  <a:lnTo>
                    <a:pt x="10198" y="239407"/>
                  </a:lnTo>
                  <a:lnTo>
                    <a:pt x="21259" y="246862"/>
                  </a:lnTo>
                  <a:lnTo>
                    <a:pt x="34798" y="249593"/>
                  </a:lnTo>
                  <a:lnTo>
                    <a:pt x="48336" y="246862"/>
                  </a:lnTo>
                  <a:lnTo>
                    <a:pt x="59397" y="239407"/>
                  </a:lnTo>
                  <a:lnTo>
                    <a:pt x="66852" y="228346"/>
                  </a:lnTo>
                  <a:lnTo>
                    <a:pt x="69596" y="214807"/>
                  </a:lnTo>
                  <a:close/>
                </a:path>
                <a:path extrusionOk="0" h="250189" w="250190">
                  <a:moveTo>
                    <a:pt x="69596" y="34798"/>
                  </a:moveTo>
                  <a:lnTo>
                    <a:pt x="66852" y="21259"/>
                  </a:lnTo>
                  <a:lnTo>
                    <a:pt x="59397" y="10198"/>
                  </a:lnTo>
                  <a:lnTo>
                    <a:pt x="48336" y="2743"/>
                  </a:lnTo>
                  <a:lnTo>
                    <a:pt x="34798" y="0"/>
                  </a:lnTo>
                  <a:lnTo>
                    <a:pt x="21259" y="2743"/>
                  </a:lnTo>
                  <a:lnTo>
                    <a:pt x="10198" y="10198"/>
                  </a:lnTo>
                  <a:lnTo>
                    <a:pt x="2743" y="21259"/>
                  </a:lnTo>
                  <a:lnTo>
                    <a:pt x="0" y="34798"/>
                  </a:lnTo>
                  <a:lnTo>
                    <a:pt x="2743" y="48348"/>
                  </a:lnTo>
                  <a:lnTo>
                    <a:pt x="10198" y="59410"/>
                  </a:lnTo>
                  <a:lnTo>
                    <a:pt x="21259" y="66865"/>
                  </a:lnTo>
                  <a:lnTo>
                    <a:pt x="34798" y="69596"/>
                  </a:lnTo>
                  <a:lnTo>
                    <a:pt x="48336" y="66865"/>
                  </a:lnTo>
                  <a:lnTo>
                    <a:pt x="59397" y="59410"/>
                  </a:lnTo>
                  <a:lnTo>
                    <a:pt x="66852" y="48348"/>
                  </a:lnTo>
                  <a:lnTo>
                    <a:pt x="69596" y="34798"/>
                  </a:lnTo>
                  <a:close/>
                </a:path>
                <a:path extrusionOk="0" h="250189" w="250190">
                  <a:moveTo>
                    <a:pt x="249593" y="214807"/>
                  </a:moveTo>
                  <a:lnTo>
                    <a:pt x="246862" y="201256"/>
                  </a:lnTo>
                  <a:lnTo>
                    <a:pt x="239407" y="190195"/>
                  </a:lnTo>
                  <a:lnTo>
                    <a:pt x="228346" y="182740"/>
                  </a:lnTo>
                  <a:lnTo>
                    <a:pt x="214795" y="180009"/>
                  </a:lnTo>
                  <a:lnTo>
                    <a:pt x="201256" y="182740"/>
                  </a:lnTo>
                  <a:lnTo>
                    <a:pt x="190195" y="190195"/>
                  </a:lnTo>
                  <a:lnTo>
                    <a:pt x="182740" y="201256"/>
                  </a:lnTo>
                  <a:lnTo>
                    <a:pt x="180009" y="214807"/>
                  </a:lnTo>
                  <a:lnTo>
                    <a:pt x="182740" y="228346"/>
                  </a:lnTo>
                  <a:lnTo>
                    <a:pt x="190195" y="239407"/>
                  </a:lnTo>
                  <a:lnTo>
                    <a:pt x="201256" y="246862"/>
                  </a:lnTo>
                  <a:lnTo>
                    <a:pt x="214795" y="249593"/>
                  </a:lnTo>
                  <a:lnTo>
                    <a:pt x="228346" y="246862"/>
                  </a:lnTo>
                  <a:lnTo>
                    <a:pt x="239407" y="239407"/>
                  </a:lnTo>
                  <a:lnTo>
                    <a:pt x="246862" y="228346"/>
                  </a:lnTo>
                  <a:lnTo>
                    <a:pt x="249593" y="214807"/>
                  </a:lnTo>
                  <a:close/>
                </a:path>
                <a:path extrusionOk="0" h="250189" w="250190">
                  <a:moveTo>
                    <a:pt x="249593" y="34798"/>
                  </a:moveTo>
                  <a:lnTo>
                    <a:pt x="246862" y="21259"/>
                  </a:lnTo>
                  <a:lnTo>
                    <a:pt x="239407" y="10198"/>
                  </a:lnTo>
                  <a:lnTo>
                    <a:pt x="228346" y="2743"/>
                  </a:lnTo>
                  <a:lnTo>
                    <a:pt x="214795" y="0"/>
                  </a:lnTo>
                  <a:lnTo>
                    <a:pt x="201256" y="2743"/>
                  </a:lnTo>
                  <a:lnTo>
                    <a:pt x="190195" y="10198"/>
                  </a:lnTo>
                  <a:lnTo>
                    <a:pt x="182740" y="21259"/>
                  </a:lnTo>
                  <a:lnTo>
                    <a:pt x="180009" y="34798"/>
                  </a:lnTo>
                  <a:lnTo>
                    <a:pt x="182740" y="48348"/>
                  </a:lnTo>
                  <a:lnTo>
                    <a:pt x="190195" y="59410"/>
                  </a:lnTo>
                  <a:lnTo>
                    <a:pt x="201256" y="66865"/>
                  </a:lnTo>
                  <a:lnTo>
                    <a:pt x="214795" y="69596"/>
                  </a:lnTo>
                  <a:lnTo>
                    <a:pt x="228346" y="66865"/>
                  </a:lnTo>
                  <a:lnTo>
                    <a:pt x="239407" y="59410"/>
                  </a:lnTo>
                  <a:lnTo>
                    <a:pt x="246862" y="48348"/>
                  </a:lnTo>
                  <a:lnTo>
                    <a:pt x="249593" y="347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2" name="Google Shape;5232;p135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3" name="Google Shape;5233;p135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234" name="Google Shape;5234;p135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135"/>
            <p:cNvSpPr/>
            <p:nvPr/>
          </p:nvSpPr>
          <p:spPr>
            <a:xfrm>
              <a:off x="1625563" y="2031801"/>
              <a:ext cx="69850" cy="69850"/>
            </a:xfrm>
            <a:custGeom>
              <a:rect b="b" l="l" r="r" t="t"/>
              <a:pathLst>
                <a:path extrusionOk="0" h="69850" w="69850">
                  <a:moveTo>
                    <a:pt x="34794" y="0"/>
                  </a:moveTo>
                  <a:lnTo>
                    <a:pt x="21251" y="2734"/>
                  </a:lnTo>
                  <a:lnTo>
                    <a:pt x="10191" y="10191"/>
                  </a:lnTo>
                  <a:lnTo>
                    <a:pt x="2734" y="21251"/>
                  </a:lnTo>
                  <a:lnTo>
                    <a:pt x="0" y="34794"/>
                  </a:lnTo>
                  <a:lnTo>
                    <a:pt x="2734" y="48338"/>
                  </a:lnTo>
                  <a:lnTo>
                    <a:pt x="10191" y="59398"/>
                  </a:lnTo>
                  <a:lnTo>
                    <a:pt x="21251" y="66855"/>
                  </a:lnTo>
                  <a:lnTo>
                    <a:pt x="34794" y="69589"/>
                  </a:lnTo>
                  <a:lnTo>
                    <a:pt x="48338" y="66855"/>
                  </a:lnTo>
                  <a:lnTo>
                    <a:pt x="59398" y="59398"/>
                  </a:lnTo>
                  <a:lnTo>
                    <a:pt x="66855" y="48338"/>
                  </a:lnTo>
                  <a:lnTo>
                    <a:pt x="69589" y="34794"/>
                  </a:lnTo>
                  <a:lnTo>
                    <a:pt x="66855" y="21251"/>
                  </a:lnTo>
                  <a:lnTo>
                    <a:pt x="59398" y="10191"/>
                  </a:lnTo>
                  <a:lnTo>
                    <a:pt x="48338" y="2734"/>
                  </a:lnTo>
                  <a:lnTo>
                    <a:pt x="3479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36" name="Google Shape;5236;p1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7" name="Google Shape;5237;p1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8" name="Google Shape;5238;p1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9" name="Google Shape;5239;p135"/>
            <p:cNvSpPr/>
            <p:nvPr/>
          </p:nvSpPr>
          <p:spPr>
            <a:xfrm>
              <a:off x="1625563" y="2031801"/>
              <a:ext cx="69850" cy="69850"/>
            </a:xfrm>
            <a:custGeom>
              <a:rect b="b" l="l" r="r" t="t"/>
              <a:pathLst>
                <a:path extrusionOk="0" h="69850" w="69850">
                  <a:moveTo>
                    <a:pt x="34794" y="0"/>
                  </a:moveTo>
                  <a:lnTo>
                    <a:pt x="21251" y="2734"/>
                  </a:lnTo>
                  <a:lnTo>
                    <a:pt x="10191" y="10191"/>
                  </a:lnTo>
                  <a:lnTo>
                    <a:pt x="2734" y="21251"/>
                  </a:lnTo>
                  <a:lnTo>
                    <a:pt x="0" y="34794"/>
                  </a:lnTo>
                  <a:lnTo>
                    <a:pt x="2734" y="48338"/>
                  </a:lnTo>
                  <a:lnTo>
                    <a:pt x="10191" y="59398"/>
                  </a:lnTo>
                  <a:lnTo>
                    <a:pt x="21251" y="66855"/>
                  </a:lnTo>
                  <a:lnTo>
                    <a:pt x="34794" y="69589"/>
                  </a:lnTo>
                  <a:lnTo>
                    <a:pt x="48338" y="66855"/>
                  </a:lnTo>
                  <a:lnTo>
                    <a:pt x="59398" y="59398"/>
                  </a:lnTo>
                  <a:lnTo>
                    <a:pt x="66855" y="48338"/>
                  </a:lnTo>
                  <a:lnTo>
                    <a:pt x="69589" y="34794"/>
                  </a:lnTo>
                  <a:lnTo>
                    <a:pt x="66855" y="21251"/>
                  </a:lnTo>
                  <a:lnTo>
                    <a:pt x="59398" y="10191"/>
                  </a:lnTo>
                  <a:lnTo>
                    <a:pt x="48338" y="2734"/>
                  </a:lnTo>
                  <a:lnTo>
                    <a:pt x="3479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0" name="Google Shape;5240;p135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241" name="Google Shape;5241;p135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2" name="Google Shape;5242;p135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3" name="Google Shape;5243;p135"/>
          <p:cNvSpPr txBox="1"/>
          <p:nvPr/>
        </p:nvSpPr>
        <p:spPr>
          <a:xfrm>
            <a:off x="2018385" y="1883815"/>
            <a:ext cx="4006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74625" marR="0" rtl="0" algn="l">
              <a:lnSpc>
                <a:spcPct val="751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4" name="Google Shape;5244;p135"/>
          <p:cNvGrpSpPr/>
          <p:nvPr/>
        </p:nvGrpSpPr>
        <p:grpSpPr>
          <a:xfrm>
            <a:off x="368988" y="471268"/>
            <a:ext cx="782955" cy="535096"/>
            <a:chOff x="368988" y="471268"/>
            <a:chExt cx="782955" cy="535096"/>
          </a:xfrm>
        </p:grpSpPr>
        <p:sp>
          <p:nvSpPr>
            <p:cNvPr id="5245" name="Google Shape;5245;p135"/>
            <p:cNvSpPr/>
            <p:nvPr/>
          </p:nvSpPr>
          <p:spPr>
            <a:xfrm>
              <a:off x="695039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6" name="Google Shape;5246;p135"/>
            <p:cNvSpPr/>
            <p:nvPr/>
          </p:nvSpPr>
          <p:spPr>
            <a:xfrm>
              <a:off x="695039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7" name="Google Shape;5247;p135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8" name="Google Shape;5248;p135"/>
          <p:cNvSpPr txBox="1"/>
          <p:nvPr/>
        </p:nvSpPr>
        <p:spPr>
          <a:xfrm>
            <a:off x="625411" y="299820"/>
            <a:ext cx="264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9" name="Google Shape;5249;p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250" name="Google Shape;5250;p135"/>
          <p:cNvSpPr txBox="1"/>
          <p:nvPr/>
        </p:nvSpPr>
        <p:spPr>
          <a:xfrm>
            <a:off x="3238982" y="245591"/>
            <a:ext cx="23190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1" name="Google Shape;5251;p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252" name="Google Shape;5252;p135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3" name="Google Shape;5253;p135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254" name="Google Shape;5254;p13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135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6" name="Google Shape;5256;p1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7" name="Google Shape;5257;p13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258" name="Google Shape;5258;p135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1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1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1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" name="Google Shape;525;p11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526" name="Google Shape;526;p11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11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529" name="Google Shape;529;p11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11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533" name="Google Shape;533;p11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11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11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538" name="Google Shape;538;p11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1" name="Google Shape;5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1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1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45" name="Google Shape;545;p11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1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1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1"/>
          <p:cNvSpPr txBox="1"/>
          <p:nvPr/>
        </p:nvSpPr>
        <p:spPr>
          <a:xfrm>
            <a:off x="1509273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0" name="Google Shape;550;p11"/>
          <p:cNvGraphicFramePr/>
          <p:nvPr/>
        </p:nvGraphicFramePr>
        <p:xfrm>
          <a:off x="1518649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1" name="Google Shape;551;p11"/>
          <p:cNvSpPr txBox="1"/>
          <p:nvPr/>
        </p:nvSpPr>
        <p:spPr>
          <a:xfrm>
            <a:off x="252483" y="1472835"/>
            <a:ext cx="1250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2" name="Google Shape;552;p11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3" name="Google Shape;553;p11"/>
          <p:cNvSpPr txBox="1"/>
          <p:nvPr/>
        </p:nvSpPr>
        <p:spPr>
          <a:xfrm>
            <a:off x="252483" y="1833964"/>
            <a:ext cx="9842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4" name="Google Shape;554;p11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2.28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5" name="Google Shape;555;p11"/>
          <p:cNvSpPr txBox="1"/>
          <p:nvPr/>
        </p:nvSpPr>
        <p:spPr>
          <a:xfrm>
            <a:off x="252483" y="2195103"/>
            <a:ext cx="7937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1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1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559" name="Google Shape;55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1"/>
          <p:cNvSpPr txBox="1"/>
          <p:nvPr/>
        </p:nvSpPr>
        <p:spPr>
          <a:xfrm>
            <a:off x="3251695" y="522051"/>
            <a:ext cx="2294255" cy="1619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the input (and the kernel) is one  dimensional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8415" rtl="0" algn="just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use a convolutional operation on  a 2D input also?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50649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8607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1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65" name="Google Shape;565;p1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1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69" name="Google Shape;569;p1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3" name="Google Shape;5263;p136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264" name="Google Shape;5264;p136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136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136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136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136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9" name="Google Shape;5269;p136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0" name="Google Shape;5270;p136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136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136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136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136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136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136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7" name="Google Shape;5277;p136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8" name="Google Shape;5278;p136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136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136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136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2" name="Google Shape;5282;p136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283" name="Google Shape;5283;p136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136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5" name="Google Shape;5285;p136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6" name="Google Shape;5286;p136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7" name="Google Shape;5287;p136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8" name="Google Shape;5288;p136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289" name="Google Shape;5289;p136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290" name="Google Shape;5290;p136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91" name="Google Shape;5291;p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2" name="Google Shape;5292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3" name="Google Shape;5293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4" name="Google Shape;5294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5" name="Google Shape;5295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6" name="Google Shape;5296;p1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7" name="Google Shape;5297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8" name="Google Shape;5298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9" name="Google Shape;5299;p1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0" name="Google Shape;5300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1" name="Google Shape;5301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2" name="Google Shape;5302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3" name="Google Shape;5303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4" name="Google Shape;5304;p1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5" name="Google Shape;5305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6" name="Google Shape;5306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7" name="Google Shape;5307;p1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8" name="Google Shape;5308;p1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9" name="Google Shape;5309;p1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0" name="Google Shape;5310;p1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1" name="Google Shape;5311;p136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2" name="Google Shape;5312;p136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313" name="Google Shape;5313;p136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14" name="Google Shape;5314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5" name="Google Shape;5315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6" name="Google Shape;5316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7" name="Google Shape;5317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8" name="Google Shape;5318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9" name="Google Shape;5319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0" name="Google Shape;5320;p136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321" name="Google Shape;5321;p136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136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3" name="Google Shape;5323;p136"/>
          <p:cNvSpPr txBox="1"/>
          <p:nvPr/>
        </p:nvSpPr>
        <p:spPr>
          <a:xfrm>
            <a:off x="2018385" y="1883815"/>
            <a:ext cx="4006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74625" marR="0" rtl="0" algn="l">
              <a:lnSpc>
                <a:spcPct val="751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4" name="Google Shape;5324;p136"/>
          <p:cNvGrpSpPr/>
          <p:nvPr/>
        </p:nvGrpSpPr>
        <p:grpSpPr>
          <a:xfrm>
            <a:off x="368988" y="471269"/>
            <a:ext cx="782955" cy="535095"/>
            <a:chOff x="368988" y="471269"/>
            <a:chExt cx="782955" cy="535095"/>
          </a:xfrm>
        </p:grpSpPr>
        <p:sp>
          <p:nvSpPr>
            <p:cNvPr id="5325" name="Google Shape;5325;p136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136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136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8" name="Google Shape;5328;p136"/>
          <p:cNvSpPr txBox="1"/>
          <p:nvPr/>
        </p:nvSpPr>
        <p:spPr>
          <a:xfrm>
            <a:off x="612711" y="299820"/>
            <a:ext cx="649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9" name="Google Shape;5329;p136"/>
          <p:cNvGrpSpPr/>
          <p:nvPr/>
        </p:nvGrpSpPr>
        <p:grpSpPr>
          <a:xfrm>
            <a:off x="728992" y="471268"/>
            <a:ext cx="782955" cy="535096"/>
            <a:chOff x="728992" y="471268"/>
            <a:chExt cx="782955" cy="535096"/>
          </a:xfrm>
        </p:grpSpPr>
        <p:sp>
          <p:nvSpPr>
            <p:cNvPr id="5330" name="Google Shape;5330;p136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136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136"/>
            <p:cNvSpPr/>
            <p:nvPr/>
          </p:nvSpPr>
          <p:spPr>
            <a:xfrm>
              <a:off x="728992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7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33" name="Google Shape;5333;p1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334" name="Google Shape;5334;p136"/>
          <p:cNvSpPr txBox="1"/>
          <p:nvPr/>
        </p:nvSpPr>
        <p:spPr>
          <a:xfrm>
            <a:off x="3238982" y="245591"/>
            <a:ext cx="23190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5" name="Google Shape;5335;p1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336" name="Google Shape;5336;p136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7" name="Google Shape;5337;p136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338" name="Google Shape;5338;p13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136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0" name="Google Shape;5340;p13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1" name="Google Shape;5341;p13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342" name="Google Shape;5342;p136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7" name="Google Shape;5347;p137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348" name="Google Shape;5348;p137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137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137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137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137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137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5354;p137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137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137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137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137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137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137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137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5362;p137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137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137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137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6" name="Google Shape;5366;p137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367" name="Google Shape;5367;p137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137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9" name="Google Shape;5369;p137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0" name="Google Shape;5370;p137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1" name="Google Shape;5371;p137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2" name="Google Shape;5372;p137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373" name="Google Shape;5373;p137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374" name="Google Shape;5374;p137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75" name="Google Shape;5375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6" name="Google Shape;5376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7" name="Google Shape;5377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8" name="Google Shape;5378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9" name="Google Shape;5379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0" name="Google Shape;5380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1" name="Google Shape;5381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2" name="Google Shape;5382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3" name="Google Shape;5383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4" name="Google Shape;5384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5" name="Google Shape;5385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6" name="Google Shape;5386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7" name="Google Shape;5387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8" name="Google Shape;5388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9" name="Google Shape;5389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0" name="Google Shape;5390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1" name="Google Shape;5391;p1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2" name="Google Shape;5392;p1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3" name="Google Shape;5393;p1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4" name="Google Shape;5394;p1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5" name="Google Shape;5395;p137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6" name="Google Shape;5396;p137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397" name="Google Shape;5397;p137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98" name="Google Shape;5398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9" name="Google Shape;5399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0" name="Google Shape;5400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1" name="Google Shape;5401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2" name="Google Shape;5402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3" name="Google Shape;5403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4" name="Google Shape;5404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5" name="Google Shape;5405;p137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406" name="Google Shape;5406;p137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137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8" name="Google Shape;5408;p137"/>
          <p:cNvSpPr txBox="1"/>
          <p:nvPr/>
        </p:nvSpPr>
        <p:spPr>
          <a:xfrm>
            <a:off x="2018385" y="1883815"/>
            <a:ext cx="4006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74625" marR="0" rtl="0" algn="l">
              <a:lnSpc>
                <a:spcPct val="751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9" name="Google Shape;5409;p137"/>
          <p:cNvGrpSpPr/>
          <p:nvPr/>
        </p:nvGrpSpPr>
        <p:grpSpPr>
          <a:xfrm>
            <a:off x="368988" y="471269"/>
            <a:ext cx="782955" cy="535095"/>
            <a:chOff x="368988" y="471269"/>
            <a:chExt cx="782955" cy="535095"/>
          </a:xfrm>
        </p:grpSpPr>
        <p:sp>
          <p:nvSpPr>
            <p:cNvPr id="5410" name="Google Shape;5410;p137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137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137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3" name="Google Shape;5413;p137"/>
          <p:cNvSpPr txBox="1"/>
          <p:nvPr/>
        </p:nvSpPr>
        <p:spPr>
          <a:xfrm>
            <a:off x="612711" y="299820"/>
            <a:ext cx="649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4" name="Google Shape;5414;p137"/>
          <p:cNvGrpSpPr/>
          <p:nvPr/>
        </p:nvGrpSpPr>
        <p:grpSpPr>
          <a:xfrm>
            <a:off x="728992" y="471268"/>
            <a:ext cx="782955" cy="535096"/>
            <a:chOff x="728992" y="471268"/>
            <a:chExt cx="782955" cy="535096"/>
          </a:xfrm>
        </p:grpSpPr>
        <p:sp>
          <p:nvSpPr>
            <p:cNvPr id="5415" name="Google Shape;5415;p137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137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137"/>
            <p:cNvSpPr/>
            <p:nvPr/>
          </p:nvSpPr>
          <p:spPr>
            <a:xfrm>
              <a:off x="728992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7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18" name="Google Shape;5418;p1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419" name="Google Shape;5419;p137"/>
          <p:cNvSpPr txBox="1"/>
          <p:nvPr/>
        </p:nvSpPr>
        <p:spPr>
          <a:xfrm>
            <a:off x="3238982" y="245578"/>
            <a:ext cx="23196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0" name="Google Shape;5420;p1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421" name="Google Shape;5421;p137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22" name="Google Shape;5422;p137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423" name="Google Shape;5423;p13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137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5" name="Google Shape;5425;p13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6" name="Google Shape;5426;p13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427" name="Google Shape;5427;p137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2" name="Google Shape;5432;p138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433" name="Google Shape;5433;p138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4" name="Google Shape;5434;p138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5435;p138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6" name="Google Shape;5436;p138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7" name="Google Shape;5437;p138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8" name="Google Shape;5438;p138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5439;p138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5440;p138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1" name="Google Shape;5441;p138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2" name="Google Shape;5442;p138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3" name="Google Shape;5443;p138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4" name="Google Shape;5444;p138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5" name="Google Shape;5445;p138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6" name="Google Shape;5446;p138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7" name="Google Shape;5447;p138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8" name="Google Shape;5448;p138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9" name="Google Shape;5449;p138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0" name="Google Shape;5450;p138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1" name="Google Shape;5451;p138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452" name="Google Shape;5452;p138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3" name="Google Shape;5453;p138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4" name="Google Shape;5454;p138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5" name="Google Shape;5455;p138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6" name="Google Shape;5456;p138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7" name="Google Shape;5457;p138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458" name="Google Shape;5458;p138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459" name="Google Shape;5459;p138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60" name="Google Shape;5460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1" name="Google Shape;5461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2" name="Google Shape;5462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3" name="Google Shape;5463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4" name="Google Shape;5464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5" name="Google Shape;5465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6" name="Google Shape;5466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7" name="Google Shape;5467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8" name="Google Shape;5468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9" name="Google Shape;5469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0" name="Google Shape;5470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1" name="Google Shape;5471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2" name="Google Shape;5472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3" name="Google Shape;5473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4" name="Google Shape;5474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5" name="Google Shape;5475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6" name="Google Shape;5476;p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7" name="Google Shape;5477;p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8" name="Google Shape;5478;p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9" name="Google Shape;5479;p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0" name="Google Shape;5480;p138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81" name="Google Shape;5481;p138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482" name="Google Shape;5482;p138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83" name="Google Shape;5483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4" name="Google Shape;5484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5" name="Google Shape;5485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6" name="Google Shape;5486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7" name="Google Shape;5487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8" name="Google Shape;5488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9" name="Google Shape;5489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0" name="Google Shape;5490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1" name="Google Shape;5491;p138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492" name="Google Shape;5492;p138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3" name="Google Shape;5493;p138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4" name="Google Shape;5494;p138"/>
          <p:cNvSpPr txBox="1"/>
          <p:nvPr/>
        </p:nvSpPr>
        <p:spPr>
          <a:xfrm>
            <a:off x="2018385" y="1883815"/>
            <a:ext cx="4006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74625" marR="0" rtl="0" algn="l">
              <a:lnSpc>
                <a:spcPct val="751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5" name="Google Shape;5495;p138"/>
          <p:cNvGrpSpPr/>
          <p:nvPr/>
        </p:nvGrpSpPr>
        <p:grpSpPr>
          <a:xfrm>
            <a:off x="368988" y="471269"/>
            <a:ext cx="782955" cy="535095"/>
            <a:chOff x="368988" y="471269"/>
            <a:chExt cx="782955" cy="535095"/>
          </a:xfrm>
        </p:grpSpPr>
        <p:sp>
          <p:nvSpPr>
            <p:cNvPr id="5496" name="Google Shape;5496;p138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7" name="Google Shape;5497;p138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8" name="Google Shape;5498;p138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9" name="Google Shape;5499;p138"/>
          <p:cNvSpPr txBox="1"/>
          <p:nvPr/>
        </p:nvSpPr>
        <p:spPr>
          <a:xfrm>
            <a:off x="612711" y="299820"/>
            <a:ext cx="649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0" name="Google Shape;5500;p138"/>
          <p:cNvGrpSpPr/>
          <p:nvPr/>
        </p:nvGrpSpPr>
        <p:grpSpPr>
          <a:xfrm>
            <a:off x="728992" y="471268"/>
            <a:ext cx="782955" cy="535096"/>
            <a:chOff x="728992" y="471268"/>
            <a:chExt cx="782955" cy="535096"/>
          </a:xfrm>
        </p:grpSpPr>
        <p:sp>
          <p:nvSpPr>
            <p:cNvPr id="5501" name="Google Shape;5501;p138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2" name="Google Shape;5502;p138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3" name="Google Shape;5503;p138"/>
            <p:cNvSpPr/>
            <p:nvPr/>
          </p:nvSpPr>
          <p:spPr>
            <a:xfrm>
              <a:off x="728992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7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04" name="Google Shape;5504;p1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05" name="Google Shape;5505;p138"/>
          <p:cNvSpPr txBox="1"/>
          <p:nvPr/>
        </p:nvSpPr>
        <p:spPr>
          <a:xfrm>
            <a:off x="3238982" y="245578"/>
            <a:ext cx="23196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6" name="Google Shape;5506;p1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07" name="Google Shape;5507;p138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8" name="Google Shape;5508;p138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509" name="Google Shape;5509;p13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0" name="Google Shape;5510;p138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1" name="Google Shape;5511;p13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2" name="Google Shape;5512;p13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513" name="Google Shape;5513;p138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8" name="Google Shape;5518;p139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519" name="Google Shape;5519;p139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0" name="Google Shape;5520;p139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1" name="Google Shape;5521;p139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2" name="Google Shape;5522;p139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3" name="Google Shape;5523;p139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4" name="Google Shape;5524;p139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5" name="Google Shape;5525;p139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6" name="Google Shape;5526;p139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7" name="Google Shape;5527;p139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8" name="Google Shape;5528;p139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9" name="Google Shape;5529;p139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0" name="Google Shape;5530;p139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1" name="Google Shape;5531;p139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2" name="Google Shape;5532;p139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3" name="Google Shape;5533;p139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4" name="Google Shape;5534;p139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5" name="Google Shape;5535;p139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6" name="Google Shape;5536;p139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7" name="Google Shape;5537;p139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538" name="Google Shape;5538;p139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9" name="Google Shape;5539;p139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0" name="Google Shape;5540;p139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1" name="Google Shape;5541;p139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2" name="Google Shape;5542;p139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3" name="Google Shape;5543;p139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544" name="Google Shape;5544;p139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545" name="Google Shape;5545;p139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46" name="Google Shape;5546;p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7" name="Google Shape;5547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8" name="Google Shape;5548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9" name="Google Shape;5549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0" name="Google Shape;5550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1" name="Google Shape;5551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2" name="Google Shape;5552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3" name="Google Shape;5553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4" name="Google Shape;5554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5" name="Google Shape;5555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6" name="Google Shape;5556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7" name="Google Shape;5557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8" name="Google Shape;5558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9" name="Google Shape;5559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0" name="Google Shape;5560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1" name="Google Shape;5561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2" name="Google Shape;5562;p1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3" name="Google Shape;5563;p1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4" name="Google Shape;5564;p1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5" name="Google Shape;5565;p1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6" name="Google Shape;5566;p139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7" name="Google Shape;5567;p139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568" name="Google Shape;5568;p139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69" name="Google Shape;5569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0" name="Google Shape;5570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1" name="Google Shape;5571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2" name="Google Shape;5572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3" name="Google Shape;5573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4" name="Google Shape;5574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5" name="Google Shape;5575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6" name="Google Shape;5576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7" name="Google Shape;5577;p139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578" name="Google Shape;5578;p139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9" name="Google Shape;5579;p139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0" name="Google Shape;5580;p139"/>
          <p:cNvSpPr txBox="1"/>
          <p:nvPr/>
        </p:nvSpPr>
        <p:spPr>
          <a:xfrm>
            <a:off x="2018385" y="1883815"/>
            <a:ext cx="40068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74625" marR="0" rtl="0" algn="l">
              <a:lnSpc>
                <a:spcPct val="751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1" name="Google Shape;5581;p139"/>
          <p:cNvGrpSpPr/>
          <p:nvPr/>
        </p:nvGrpSpPr>
        <p:grpSpPr>
          <a:xfrm>
            <a:off x="368988" y="471269"/>
            <a:ext cx="782955" cy="535095"/>
            <a:chOff x="368988" y="471269"/>
            <a:chExt cx="782955" cy="535095"/>
          </a:xfrm>
        </p:grpSpPr>
        <p:sp>
          <p:nvSpPr>
            <p:cNvPr id="5582" name="Google Shape;5582;p139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3" name="Google Shape;5583;p139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4" name="Google Shape;5584;p139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5" name="Google Shape;5585;p139"/>
          <p:cNvSpPr txBox="1"/>
          <p:nvPr/>
        </p:nvSpPr>
        <p:spPr>
          <a:xfrm>
            <a:off x="612711" y="299820"/>
            <a:ext cx="649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6" name="Google Shape;5586;p139"/>
          <p:cNvGrpSpPr/>
          <p:nvPr/>
        </p:nvGrpSpPr>
        <p:grpSpPr>
          <a:xfrm>
            <a:off x="728992" y="471268"/>
            <a:ext cx="782955" cy="535096"/>
            <a:chOff x="728992" y="471268"/>
            <a:chExt cx="782955" cy="535096"/>
          </a:xfrm>
        </p:grpSpPr>
        <p:sp>
          <p:nvSpPr>
            <p:cNvPr id="5587" name="Google Shape;5587;p139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8" name="Google Shape;5588;p139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9" name="Google Shape;5589;p139"/>
            <p:cNvSpPr/>
            <p:nvPr/>
          </p:nvSpPr>
          <p:spPr>
            <a:xfrm>
              <a:off x="728992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7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90" name="Google Shape;5590;p1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91" name="Google Shape;5591;p139"/>
          <p:cNvSpPr txBox="1"/>
          <p:nvPr/>
        </p:nvSpPr>
        <p:spPr>
          <a:xfrm>
            <a:off x="3238982" y="245578"/>
            <a:ext cx="23196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2" name="Google Shape;5592;p1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93" name="Google Shape;5593;p139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4" name="Google Shape;5594;p1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12964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595" name="Google Shape;5595;p139"/>
          <p:cNvSpPr txBox="1"/>
          <p:nvPr/>
        </p:nvSpPr>
        <p:spPr>
          <a:xfrm>
            <a:off x="3264382" y="1210981"/>
            <a:ext cx="20840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connections are much sparser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6" name="Google Shape;5596;p139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597" name="Google Shape;5597;p13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8" name="Google Shape;5598;p139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99" name="Google Shape;5599;p1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0" name="Google Shape;5600;p13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601" name="Google Shape;5601;p139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5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6" name="Google Shape;5606;p140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607" name="Google Shape;5607;p140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8" name="Google Shape;5608;p140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9" name="Google Shape;5609;p140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0" name="Google Shape;5610;p140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1" name="Google Shape;5611;p140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2" name="Google Shape;5612;p140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3" name="Google Shape;5613;p140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4" name="Google Shape;5614;p140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5" name="Google Shape;5615;p140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6" name="Google Shape;5616;p140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7" name="Google Shape;5617;p140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8" name="Google Shape;5618;p140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9" name="Google Shape;5619;p140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0" name="Google Shape;5620;p140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1" name="Google Shape;5621;p140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2" name="Google Shape;5622;p140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3" name="Google Shape;5623;p140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4" name="Google Shape;5624;p140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5" name="Google Shape;5625;p140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626" name="Google Shape;5626;p140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7" name="Google Shape;5627;p140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8" name="Google Shape;5628;p140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9" name="Google Shape;5629;p140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0" name="Google Shape;5630;p140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1" name="Google Shape;5631;p140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632" name="Google Shape;5632;p140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633" name="Google Shape;5633;p140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34" name="Google Shape;5634;p1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5" name="Google Shape;5635;p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6" name="Google Shape;5636;p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7" name="Google Shape;5637;p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8" name="Google Shape;5638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9" name="Google Shape;5639;p1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0" name="Google Shape;5640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1" name="Google Shape;5641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2" name="Google Shape;5642;p1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3" name="Google Shape;5643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4" name="Google Shape;5644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5" name="Google Shape;5645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6" name="Google Shape;5646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7" name="Google Shape;5647;p1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8" name="Google Shape;5648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9" name="Google Shape;5649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0" name="Google Shape;5650;p1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1" name="Google Shape;5651;p1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2" name="Google Shape;5652;p1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3" name="Google Shape;5653;p1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4" name="Google Shape;5654;p140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5" name="Google Shape;5655;p140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656" name="Google Shape;5656;p140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57" name="Google Shape;5657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8" name="Google Shape;5658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9" name="Google Shape;5659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0" name="Google Shape;5660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1" name="Google Shape;5661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2" name="Google Shape;5662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3" name="Google Shape;5663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4" name="Google Shape;5664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5" name="Google Shape;5665;p140"/>
          <p:cNvSpPr txBox="1"/>
          <p:nvPr/>
        </p:nvSpPr>
        <p:spPr>
          <a:xfrm>
            <a:off x="2043785" y="2030741"/>
            <a:ext cx="1333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66" name="Google Shape;5666;p140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667" name="Google Shape;5667;p140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8" name="Google Shape;5668;p140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9" name="Google Shape;5669;p140"/>
          <p:cNvGrpSpPr/>
          <p:nvPr/>
        </p:nvGrpSpPr>
        <p:grpSpPr>
          <a:xfrm>
            <a:off x="368988" y="471269"/>
            <a:ext cx="782955" cy="535095"/>
            <a:chOff x="368988" y="471269"/>
            <a:chExt cx="782955" cy="535095"/>
          </a:xfrm>
        </p:grpSpPr>
        <p:sp>
          <p:nvSpPr>
            <p:cNvPr id="5670" name="Google Shape;5670;p140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1" name="Google Shape;5671;p140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2" name="Google Shape;5672;p140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3" name="Google Shape;5673;p140"/>
          <p:cNvSpPr txBox="1"/>
          <p:nvPr/>
        </p:nvSpPr>
        <p:spPr>
          <a:xfrm>
            <a:off x="612711" y="299820"/>
            <a:ext cx="649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4" name="Google Shape;5674;p140"/>
          <p:cNvGrpSpPr/>
          <p:nvPr/>
        </p:nvGrpSpPr>
        <p:grpSpPr>
          <a:xfrm>
            <a:off x="728992" y="471268"/>
            <a:ext cx="782955" cy="535096"/>
            <a:chOff x="728992" y="471268"/>
            <a:chExt cx="782955" cy="535096"/>
          </a:xfrm>
        </p:grpSpPr>
        <p:sp>
          <p:nvSpPr>
            <p:cNvPr id="5675" name="Google Shape;5675;p140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6" name="Google Shape;5676;p140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7" name="Google Shape;5677;p140"/>
            <p:cNvSpPr/>
            <p:nvPr/>
          </p:nvSpPr>
          <p:spPr>
            <a:xfrm>
              <a:off x="728992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7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8" name="Google Shape;5678;p140"/>
          <p:cNvSpPr txBox="1"/>
          <p:nvPr/>
        </p:nvSpPr>
        <p:spPr>
          <a:xfrm>
            <a:off x="2155418" y="1883815"/>
            <a:ext cx="264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9" name="Google Shape;5679;p1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0" name="Google Shape;5680;p140"/>
          <p:cNvSpPr txBox="1"/>
          <p:nvPr/>
        </p:nvSpPr>
        <p:spPr>
          <a:xfrm>
            <a:off x="3238982" y="245578"/>
            <a:ext cx="23196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1" name="Google Shape;5681;p1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2" name="Google Shape;5682;p140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3" name="Google Shape;5683;p1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12964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4" name="Google Shape;5684;p140"/>
          <p:cNvSpPr txBox="1"/>
          <p:nvPr/>
        </p:nvSpPr>
        <p:spPr>
          <a:xfrm>
            <a:off x="3264382" y="1210981"/>
            <a:ext cx="20840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connections are much sparser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5" name="Google Shape;5685;p1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160708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6" name="Google Shape;5686;p140"/>
          <p:cNvSpPr txBox="1"/>
          <p:nvPr/>
        </p:nvSpPr>
        <p:spPr>
          <a:xfrm>
            <a:off x="3264382" y="1521598"/>
            <a:ext cx="226949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taking advantage of the  structure of the image(interactions  between neighboring pixels are more  interesting)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7" name="Google Shape;5687;p140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688" name="Google Shape;5688;p14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9" name="Google Shape;5689;p140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0" name="Google Shape;5690;p14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1" name="Google Shape;5691;p14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692" name="Google Shape;5692;p140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6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7" name="Google Shape;5697;p141"/>
          <p:cNvGrpSpPr/>
          <p:nvPr/>
        </p:nvGrpSpPr>
        <p:grpSpPr>
          <a:xfrm>
            <a:off x="245033" y="1011276"/>
            <a:ext cx="1570828" cy="130810"/>
            <a:chOff x="245033" y="1011276"/>
            <a:chExt cx="1570828" cy="130810"/>
          </a:xfrm>
        </p:grpSpPr>
        <p:sp>
          <p:nvSpPr>
            <p:cNvPr id="5698" name="Google Shape;5698;p141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9" name="Google Shape;5699;p141"/>
            <p:cNvSpPr/>
            <p:nvPr/>
          </p:nvSpPr>
          <p:spPr>
            <a:xfrm>
              <a:off x="1685051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0" name="Google Shape;5700;p141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1" name="Google Shape;5701;p141"/>
            <p:cNvSpPr/>
            <p:nvPr/>
          </p:nvSpPr>
          <p:spPr>
            <a:xfrm>
              <a:off x="1505049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2" name="Google Shape;5702;p141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3" name="Google Shape;5703;p141"/>
            <p:cNvSpPr/>
            <p:nvPr/>
          </p:nvSpPr>
          <p:spPr>
            <a:xfrm>
              <a:off x="1325047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4" name="Google Shape;5704;p141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5" name="Google Shape;5705;p141"/>
            <p:cNvSpPr/>
            <p:nvPr/>
          </p:nvSpPr>
          <p:spPr>
            <a:xfrm>
              <a:off x="1145044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6" name="Google Shape;5706;p141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7" name="Google Shape;5707;p141"/>
            <p:cNvSpPr/>
            <p:nvPr/>
          </p:nvSpPr>
          <p:spPr>
            <a:xfrm>
              <a:off x="965042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8" name="Google Shape;5708;p141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9" name="Google Shape;5709;p141"/>
            <p:cNvSpPr/>
            <p:nvPr/>
          </p:nvSpPr>
          <p:spPr>
            <a:xfrm>
              <a:off x="785040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0" name="Google Shape;5710;p141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1" name="Google Shape;5711;p141"/>
            <p:cNvSpPr/>
            <p:nvPr/>
          </p:nvSpPr>
          <p:spPr>
            <a:xfrm>
              <a:off x="605038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2" name="Google Shape;5712;p141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3" name="Google Shape;5713;p141"/>
            <p:cNvSpPr/>
            <p:nvPr/>
          </p:nvSpPr>
          <p:spPr>
            <a:xfrm>
              <a:off x="425035" y="1011276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4" name="Google Shape;5714;p141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5" name="Google Shape;5715;p141"/>
            <p:cNvSpPr/>
            <p:nvPr/>
          </p:nvSpPr>
          <p:spPr>
            <a:xfrm>
              <a:off x="245033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6" name="Google Shape;5716;p141"/>
          <p:cNvGrpSpPr/>
          <p:nvPr/>
        </p:nvGrpSpPr>
        <p:grpSpPr>
          <a:xfrm>
            <a:off x="2225057" y="1011276"/>
            <a:ext cx="130810" cy="130810"/>
            <a:chOff x="2225057" y="1011276"/>
            <a:chExt cx="130810" cy="130810"/>
          </a:xfrm>
        </p:grpSpPr>
        <p:sp>
          <p:nvSpPr>
            <p:cNvPr id="5717" name="Google Shape;5717;p141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8" name="Google Shape;5718;p141"/>
            <p:cNvSpPr/>
            <p:nvPr/>
          </p:nvSpPr>
          <p:spPr>
            <a:xfrm>
              <a:off x="2225057" y="1011276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9" name="Google Shape;5719;p141"/>
          <p:cNvSpPr txBox="1"/>
          <p:nvPr/>
        </p:nvSpPr>
        <p:spPr>
          <a:xfrm>
            <a:off x="1800542" y="764386"/>
            <a:ext cx="38735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0" name="Google Shape;5720;p141"/>
          <p:cNvSpPr/>
          <p:nvPr/>
        </p:nvSpPr>
        <p:spPr>
          <a:xfrm>
            <a:off x="380724" y="1256586"/>
            <a:ext cx="1839595" cy="31750"/>
          </a:xfrm>
          <a:custGeom>
            <a:rect b="b" l="l" r="r" t="t"/>
            <a:pathLst>
              <a:path extrusionOk="0" h="31750" w="1839595">
                <a:moveTo>
                  <a:pt x="0" y="0"/>
                </a:moveTo>
                <a:lnTo>
                  <a:pt x="4719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87997" y="15815"/>
                </a:lnTo>
                <a:lnTo>
                  <a:pt x="898944" y="16952"/>
                </a:lnTo>
                <a:lnTo>
                  <a:pt x="907965" y="20165"/>
                </a:lnTo>
                <a:lnTo>
                  <a:pt x="914909" y="25157"/>
                </a:lnTo>
                <a:lnTo>
                  <a:pt x="919629" y="31631"/>
                </a:lnTo>
                <a:lnTo>
                  <a:pt x="924349" y="25157"/>
                </a:lnTo>
                <a:lnTo>
                  <a:pt x="931293" y="20165"/>
                </a:lnTo>
                <a:lnTo>
                  <a:pt x="940313" y="16952"/>
                </a:lnTo>
                <a:lnTo>
                  <a:pt x="951260" y="15815"/>
                </a:lnTo>
                <a:lnTo>
                  <a:pt x="1807626" y="15815"/>
                </a:lnTo>
                <a:lnTo>
                  <a:pt x="1818574" y="14679"/>
                </a:lnTo>
                <a:lnTo>
                  <a:pt x="1827594" y="11466"/>
                </a:lnTo>
                <a:lnTo>
                  <a:pt x="1834538" y="6474"/>
                </a:lnTo>
                <a:lnTo>
                  <a:pt x="183925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Google Shape;5721;p141"/>
          <p:cNvSpPr txBox="1"/>
          <p:nvPr/>
        </p:nvSpPr>
        <p:spPr>
          <a:xfrm>
            <a:off x="1218399" y="1270087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2" name="Google Shape;5722;p141"/>
          <p:cNvSpPr txBox="1"/>
          <p:nvPr/>
        </p:nvSpPr>
        <p:spPr>
          <a:xfrm>
            <a:off x="684199" y="1655537"/>
            <a:ext cx="38608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6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5723" name="Google Shape;5723;p141"/>
          <p:cNvGrpSpPr/>
          <p:nvPr/>
        </p:nvGrpSpPr>
        <p:grpSpPr>
          <a:xfrm>
            <a:off x="490343" y="1796593"/>
            <a:ext cx="720090" cy="720090"/>
            <a:chOff x="490343" y="1796593"/>
            <a:chExt cx="720090" cy="720090"/>
          </a:xfrm>
        </p:grpSpPr>
        <p:sp>
          <p:nvSpPr>
            <p:cNvPr id="5724" name="Google Shape;5724;p141"/>
            <p:cNvSpPr/>
            <p:nvPr/>
          </p:nvSpPr>
          <p:spPr>
            <a:xfrm>
              <a:off x="490343" y="1796593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0" y="720007"/>
                  </a:moveTo>
                  <a:lnTo>
                    <a:pt x="720008" y="720007"/>
                  </a:lnTo>
                </a:path>
                <a:path extrusionOk="0" h="720089" w="720090">
                  <a:moveTo>
                    <a:pt x="0" y="540005"/>
                  </a:moveTo>
                  <a:lnTo>
                    <a:pt x="720008" y="540005"/>
                  </a:lnTo>
                </a:path>
                <a:path extrusionOk="0" h="720089" w="720090">
                  <a:moveTo>
                    <a:pt x="0" y="360003"/>
                  </a:moveTo>
                  <a:lnTo>
                    <a:pt x="720008" y="360003"/>
                  </a:lnTo>
                </a:path>
                <a:path extrusionOk="0" h="720089" w="720090">
                  <a:moveTo>
                    <a:pt x="0" y="180001"/>
                  </a:moveTo>
                  <a:lnTo>
                    <a:pt x="720008" y="180001"/>
                  </a:lnTo>
                </a:path>
                <a:path extrusionOk="0" h="720089" w="720090">
                  <a:moveTo>
                    <a:pt x="0" y="125"/>
                  </a:moveTo>
                  <a:lnTo>
                    <a:pt x="720008" y="125"/>
                  </a:lnTo>
                </a:path>
                <a:path extrusionOk="0" h="720089" w="720090">
                  <a:moveTo>
                    <a:pt x="0" y="720008"/>
                  </a:moveTo>
                  <a:lnTo>
                    <a:pt x="0" y="0"/>
                  </a:lnTo>
                </a:path>
                <a:path extrusionOk="0" h="720089" w="720090">
                  <a:moveTo>
                    <a:pt x="180002" y="720008"/>
                  </a:moveTo>
                  <a:lnTo>
                    <a:pt x="180002" y="0"/>
                  </a:lnTo>
                </a:path>
                <a:path extrusionOk="0" h="720089" w="720090">
                  <a:moveTo>
                    <a:pt x="360005" y="720008"/>
                  </a:moveTo>
                  <a:lnTo>
                    <a:pt x="360005" y="0"/>
                  </a:lnTo>
                </a:path>
                <a:path extrusionOk="0" h="720089" w="720090">
                  <a:moveTo>
                    <a:pt x="540007" y="720008"/>
                  </a:moveTo>
                  <a:lnTo>
                    <a:pt x="540007" y="0"/>
                  </a:lnTo>
                </a:path>
                <a:path extrusionOk="0" h="720089" w="720090">
                  <a:moveTo>
                    <a:pt x="719882" y="720008"/>
                  </a:moveTo>
                  <a:lnTo>
                    <a:pt x="719882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25" name="Google Shape;5725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550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6" name="Google Shape;5726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552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7" name="Google Shape;572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5554" y="1851799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8" name="Google Shape;5728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57" y="1851799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9" name="Google Shape;5729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0" name="Google Shape;5730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1" name="Google Shape;5731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2" name="Google Shape;5732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3" name="Google Shape;5733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4" name="Google Shape;5734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5" name="Google Shape;5735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6" name="Google Shape;5736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7" name="Google Shape;5737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552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8" name="Google Shape;5738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550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9" name="Google Shape;5739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0" name="Google Shape;5740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1" name="Google Shape;5741;p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391806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2" name="Google Shape;5742;p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391806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3" name="Google Shape;5743;p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5554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4" name="Google Shape;5744;p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5557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5" name="Google Shape;5745;p141"/>
          <p:cNvSpPr txBox="1"/>
          <p:nvPr/>
        </p:nvSpPr>
        <p:spPr>
          <a:xfrm>
            <a:off x="1343025" y="205728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6" name="Google Shape;5746;p141"/>
          <p:cNvGrpSpPr/>
          <p:nvPr/>
        </p:nvGrpSpPr>
        <p:grpSpPr>
          <a:xfrm>
            <a:off x="1570357" y="1976595"/>
            <a:ext cx="360045" cy="360045"/>
            <a:chOff x="1570357" y="1976595"/>
            <a:chExt cx="360045" cy="360045"/>
          </a:xfrm>
        </p:grpSpPr>
        <p:sp>
          <p:nvSpPr>
            <p:cNvPr id="5747" name="Google Shape;5747;p141"/>
            <p:cNvSpPr/>
            <p:nvPr/>
          </p:nvSpPr>
          <p:spPr>
            <a:xfrm>
              <a:off x="1570357" y="19765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3"/>
                  </a:moveTo>
                  <a:lnTo>
                    <a:pt x="360004" y="360003"/>
                  </a:lnTo>
                </a:path>
                <a:path extrusionOk="0" h="360044" w="360044">
                  <a:moveTo>
                    <a:pt x="0" y="180001"/>
                  </a:moveTo>
                  <a:lnTo>
                    <a:pt x="360004" y="180001"/>
                  </a:lnTo>
                </a:path>
                <a:path extrusionOk="0" h="360044" w="360044">
                  <a:moveTo>
                    <a:pt x="0" y="125"/>
                  </a:moveTo>
                  <a:lnTo>
                    <a:pt x="360004" y="125"/>
                  </a:lnTo>
                </a:path>
                <a:path extrusionOk="0" h="360044" w="360044">
                  <a:moveTo>
                    <a:pt x="0" y="360004"/>
                  </a:moveTo>
                  <a:lnTo>
                    <a:pt x="0" y="0"/>
                  </a:lnTo>
                </a:path>
                <a:path extrusionOk="0" h="360044" w="360044">
                  <a:moveTo>
                    <a:pt x="180002" y="360004"/>
                  </a:moveTo>
                  <a:lnTo>
                    <a:pt x="180002" y="0"/>
                  </a:lnTo>
                </a:path>
                <a:path extrusionOk="0" h="360044" w="360044">
                  <a:moveTo>
                    <a:pt x="359877" y="360004"/>
                  </a:moveTo>
                  <a:lnTo>
                    <a:pt x="359877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48" name="Google Shape;5748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9" name="Google Shape;5749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0" name="Google Shape;5750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1" name="Google Shape;5751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2" name="Google Shape;5752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031801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3" name="Google Shape;5753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031801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4" name="Google Shape;5754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5563" y="2211803"/>
              <a:ext cx="69589" cy="6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5" name="Google Shape;5755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565" y="2211803"/>
              <a:ext cx="69590" cy="69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6" name="Google Shape;5756;p141"/>
          <p:cNvSpPr txBox="1"/>
          <p:nvPr/>
        </p:nvSpPr>
        <p:spPr>
          <a:xfrm>
            <a:off x="2043785" y="2030741"/>
            <a:ext cx="1333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7" name="Google Shape;5757;p141"/>
          <p:cNvGrpSpPr/>
          <p:nvPr/>
        </p:nvGrpSpPr>
        <p:grpSpPr>
          <a:xfrm>
            <a:off x="2225057" y="2091289"/>
            <a:ext cx="130810" cy="130810"/>
            <a:chOff x="2225057" y="2091289"/>
            <a:chExt cx="130810" cy="130810"/>
          </a:xfrm>
        </p:grpSpPr>
        <p:sp>
          <p:nvSpPr>
            <p:cNvPr id="5758" name="Google Shape;5758;p141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9" name="Google Shape;5759;p141"/>
            <p:cNvSpPr/>
            <p:nvPr/>
          </p:nvSpPr>
          <p:spPr>
            <a:xfrm>
              <a:off x="2225057" y="2091289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60" name="Google Shape;5760;p141"/>
          <p:cNvGrpSpPr/>
          <p:nvPr/>
        </p:nvGrpSpPr>
        <p:grpSpPr>
          <a:xfrm>
            <a:off x="368988" y="471269"/>
            <a:ext cx="782955" cy="535095"/>
            <a:chOff x="368988" y="471269"/>
            <a:chExt cx="782955" cy="535095"/>
          </a:xfrm>
        </p:grpSpPr>
        <p:sp>
          <p:nvSpPr>
            <p:cNvPr id="5761" name="Google Shape;5761;p141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2" name="Google Shape;5762;p141"/>
            <p:cNvSpPr/>
            <p:nvPr/>
          </p:nvSpPr>
          <p:spPr>
            <a:xfrm>
              <a:off x="695039" y="471269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3" name="Google Shape;5763;p141"/>
            <p:cNvSpPr/>
            <p:nvPr/>
          </p:nvSpPr>
          <p:spPr>
            <a:xfrm>
              <a:off x="368988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6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4" name="Google Shape;5764;p141"/>
          <p:cNvSpPr txBox="1"/>
          <p:nvPr/>
        </p:nvSpPr>
        <p:spPr>
          <a:xfrm>
            <a:off x="612711" y="299820"/>
            <a:ext cx="649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5" name="Google Shape;5765;p141"/>
          <p:cNvGrpSpPr/>
          <p:nvPr/>
        </p:nvGrpSpPr>
        <p:grpSpPr>
          <a:xfrm>
            <a:off x="728992" y="471268"/>
            <a:ext cx="782955" cy="535096"/>
            <a:chOff x="728992" y="471268"/>
            <a:chExt cx="782955" cy="535096"/>
          </a:xfrm>
        </p:grpSpPr>
        <p:sp>
          <p:nvSpPr>
            <p:cNvPr id="5766" name="Google Shape;5766;p141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7" name="Google Shape;5767;p141"/>
            <p:cNvSpPr/>
            <p:nvPr/>
          </p:nvSpPr>
          <p:spPr>
            <a:xfrm>
              <a:off x="1055043" y="47126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8" name="Google Shape;5768;p141"/>
            <p:cNvSpPr/>
            <p:nvPr/>
          </p:nvSpPr>
          <p:spPr>
            <a:xfrm>
              <a:off x="728992" y="606949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32712" y="6"/>
                  </a:lnTo>
                </a:path>
                <a:path extrusionOk="0" h="399415" w="782955">
                  <a:moveTo>
                    <a:pt x="156541" y="399261"/>
                  </a:moveTo>
                  <a:lnTo>
                    <a:pt x="356174" y="0"/>
                  </a:lnTo>
                </a:path>
                <a:path extrusionOk="0" h="399415" w="782955">
                  <a:moveTo>
                    <a:pt x="626177" y="399261"/>
                  </a:moveTo>
                  <a:lnTo>
                    <a:pt x="426544" y="0"/>
                  </a:lnTo>
                </a:path>
                <a:path extrusionOk="0" h="399415" w="782955">
                  <a:moveTo>
                    <a:pt x="782718" y="399259"/>
                  </a:moveTo>
                  <a:lnTo>
                    <a:pt x="450006" y="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9" name="Google Shape;5769;p141"/>
          <p:cNvSpPr txBox="1"/>
          <p:nvPr/>
        </p:nvSpPr>
        <p:spPr>
          <a:xfrm>
            <a:off x="2155418" y="1883815"/>
            <a:ext cx="264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0" name="Google Shape;5770;p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3310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71" name="Google Shape;5771;p141"/>
          <p:cNvSpPr txBox="1"/>
          <p:nvPr/>
        </p:nvSpPr>
        <p:spPr>
          <a:xfrm>
            <a:off x="3238982" y="245578"/>
            <a:ext cx="23196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local neurons participate  in the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2" name="Google Shape;5772;p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81376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73" name="Google Shape;5773;p141"/>
          <p:cNvSpPr txBox="1"/>
          <p:nvPr/>
        </p:nvSpPr>
        <p:spPr>
          <a:xfrm>
            <a:off x="3238982" y="728280"/>
            <a:ext cx="23183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only pixels 1, 2, 5, 6  contribute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4" name="Google Shape;5774;p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12964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75" name="Google Shape;5775;p141"/>
          <p:cNvSpPr txBox="1"/>
          <p:nvPr/>
        </p:nvSpPr>
        <p:spPr>
          <a:xfrm>
            <a:off x="3264382" y="1210981"/>
            <a:ext cx="20840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connections are much sparser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6" name="Google Shape;5776;p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160708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77" name="Google Shape;5777;p141"/>
          <p:cNvSpPr txBox="1"/>
          <p:nvPr/>
        </p:nvSpPr>
        <p:spPr>
          <a:xfrm>
            <a:off x="3264382" y="1521598"/>
            <a:ext cx="226949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taking advantage of the  structure of the image(interactions  between neighboring pixels are more  interesting)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8" name="Google Shape;5778;p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243392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79" name="Google Shape;5779;p141"/>
          <p:cNvSpPr txBox="1"/>
          <p:nvPr/>
        </p:nvSpPr>
        <p:spPr>
          <a:xfrm>
            <a:off x="3264382" y="2348444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connectivity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 the number of parameters in the 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0" name="Google Shape;5780;p141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5781" name="Google Shape;5781;p14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2" name="Google Shape;5782;p141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83" name="Google Shape;5783;p1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4" name="Google Shape;5784;p14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785" name="Google Shape;5785;p141"/>
          <p:cNvSpPr txBox="1"/>
          <p:nvPr/>
        </p:nvSpPr>
        <p:spPr>
          <a:xfrm>
            <a:off x="2975292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0" name="Google Shape;5790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586" y="28284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791" name="Google Shape;5791;p142"/>
          <p:cNvSpPr txBox="1"/>
          <p:nvPr>
            <p:ph type="title"/>
          </p:nvPr>
        </p:nvSpPr>
        <p:spPr>
          <a:xfrm>
            <a:off x="2784386" y="197356"/>
            <a:ext cx="22682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is sparse connectivity really good  thing ?</a:t>
            </a:r>
            <a:endParaRPr/>
          </a:p>
        </p:txBody>
      </p:sp>
      <p:sp>
        <p:nvSpPr>
          <p:cNvPr id="5792" name="Google Shape;5792;p142"/>
          <p:cNvSpPr/>
          <p:nvPr/>
        </p:nvSpPr>
        <p:spPr>
          <a:xfrm>
            <a:off x="2519997" y="2741574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93" name="Google Shape;5793;p14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794" name="Google Shape;5794;p14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5" name="Google Shape;5795;p14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6" name="Google Shape;5796;p142"/>
          <p:cNvSpPr txBox="1"/>
          <p:nvPr/>
        </p:nvSpPr>
        <p:spPr>
          <a:xfrm>
            <a:off x="2717965" y="2753685"/>
            <a:ext cx="12319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Goodfellow-et-al-2016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7" name="Google Shape;5797;p1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8" name="Google Shape;5798;p14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799" name="Google Shape;5799;p14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4" name="Google Shape;580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586" y="28284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05" name="Google Shape;5805;p143"/>
          <p:cNvSpPr txBox="1"/>
          <p:nvPr/>
        </p:nvSpPr>
        <p:spPr>
          <a:xfrm>
            <a:off x="2784386" y="197356"/>
            <a:ext cx="2269490" cy="1018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sparse connectivity really good  thing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Aren’t we losing information (by los-  ing interactions between some input  pixels)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6" name="Google Shape;5806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76554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07" name="Google Shape;5807;p143"/>
          <p:cNvSpPr/>
          <p:nvPr/>
        </p:nvSpPr>
        <p:spPr>
          <a:xfrm>
            <a:off x="2519997" y="2741574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8" name="Google Shape;5808;p14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809" name="Google Shape;5809;p14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0" name="Google Shape;5810;p14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1" name="Google Shape;5811;p143"/>
          <p:cNvSpPr txBox="1"/>
          <p:nvPr/>
        </p:nvSpPr>
        <p:spPr>
          <a:xfrm>
            <a:off x="2717965" y="2753685"/>
            <a:ext cx="12319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Goodfellow-et-al-2016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Google Shape;5812;p14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3" name="Google Shape;5813;p14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814" name="Google Shape;5814;p14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8" name="Shape 5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9" name="Google Shape;581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42" y="964952"/>
            <a:ext cx="1689648" cy="9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0" name="Google Shape;5820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28284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21" name="Google Shape;5821;p144"/>
          <p:cNvSpPr txBox="1"/>
          <p:nvPr/>
        </p:nvSpPr>
        <p:spPr>
          <a:xfrm>
            <a:off x="2784386" y="197356"/>
            <a:ext cx="2269490" cy="1329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sparse connectivity really good  thing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Aren’t we losing information (by los-  ing interactions between some input  pixels)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Well, not really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2" name="Google Shape;5822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4586" y="76554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3" name="Google Shape;5823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142030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24" name="Google Shape;5824;p144"/>
          <p:cNvSpPr/>
          <p:nvPr/>
        </p:nvSpPr>
        <p:spPr>
          <a:xfrm>
            <a:off x="2519997" y="2741574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5" name="Google Shape;5825;p14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826" name="Google Shape;5826;p14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7" name="Google Shape;5827;p14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8" name="Google Shape;5828;p144"/>
          <p:cNvSpPr txBox="1"/>
          <p:nvPr/>
        </p:nvSpPr>
        <p:spPr>
          <a:xfrm>
            <a:off x="2717965" y="2753685"/>
            <a:ext cx="12319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Goodfellow-et-al-2016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Google Shape;5829;p14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0" name="Google Shape;5830;p14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831" name="Google Shape;5831;p14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5" name="Shape 5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" name="Google Shape;583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42" y="964952"/>
            <a:ext cx="1689648" cy="9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" name="Google Shape;5837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28284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38" name="Google Shape;5838;p145"/>
          <p:cNvSpPr txBox="1"/>
          <p:nvPr/>
        </p:nvSpPr>
        <p:spPr>
          <a:xfrm>
            <a:off x="2746286" y="197356"/>
            <a:ext cx="2344420" cy="1812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50800" marR="43815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sparse connectivity really good  thing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41910" rtl="0" algn="just">
              <a:lnSpc>
                <a:spcPct val="102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Aren’t we losing information (by los-  ing interactions between some input  pixels)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Well, not really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two highlighted neurons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3000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interact in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9" name="Google Shape;5839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4586" y="76554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0" name="Google Shape;5840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142030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1" name="Google Shape;5841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173093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42" name="Google Shape;5842;p145"/>
          <p:cNvSpPr/>
          <p:nvPr/>
        </p:nvSpPr>
        <p:spPr>
          <a:xfrm>
            <a:off x="2519997" y="2741574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3" name="Google Shape;5843;p14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844" name="Google Shape;5844;p14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5" name="Google Shape;5845;p14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6" name="Google Shape;5846;p145"/>
          <p:cNvSpPr txBox="1"/>
          <p:nvPr/>
        </p:nvSpPr>
        <p:spPr>
          <a:xfrm>
            <a:off x="2717965" y="2753685"/>
            <a:ext cx="12319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Goodfellow-et-al-2016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7" name="Google Shape;5847;p14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8" name="Google Shape;5848;p14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849" name="Google Shape;5849;p14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2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2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7" name="Google Shape;577;p12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578" name="Google Shape;578;p12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p12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581" name="Google Shape;581;p12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12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585" name="Google Shape;585;p12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12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9" name="Google Shape;589;p12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590" name="Google Shape;590;p12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3" name="Google Shape;5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78" y="515894"/>
            <a:ext cx="1259957" cy="10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2"/>
          <p:cNvSpPr txBox="1"/>
          <p:nvPr/>
        </p:nvSpPr>
        <p:spPr>
          <a:xfrm>
            <a:off x="298792" y="1968441"/>
            <a:ext cx="984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ij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6" name="Google Shape;596;p12"/>
          <p:cNvSpPr txBox="1"/>
          <p:nvPr/>
        </p:nvSpPr>
        <p:spPr>
          <a:xfrm>
            <a:off x="907084" y="1990590"/>
            <a:ext cx="984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ij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7" name="Google Shape;597;p12"/>
          <p:cNvSpPr txBox="1"/>
          <p:nvPr/>
        </p:nvSpPr>
        <p:spPr>
          <a:xfrm>
            <a:off x="227304" y="1917834"/>
            <a:ext cx="912494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∗ </a:t>
            </a: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  =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2"/>
          <p:cNvSpPr txBox="1"/>
          <p:nvPr/>
        </p:nvSpPr>
        <p:spPr>
          <a:xfrm>
            <a:off x="1146517" y="1813031"/>
            <a:ext cx="425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2"/>
          <p:cNvSpPr txBox="1"/>
          <p:nvPr/>
        </p:nvSpPr>
        <p:spPr>
          <a:xfrm>
            <a:off x="1163256" y="1809656"/>
            <a:ext cx="40449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 Σ</a:t>
            </a:r>
            <a:endParaRPr sz="9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00" name="Google Shape;600;p12"/>
          <p:cNvSpPr txBox="1"/>
          <p:nvPr/>
        </p:nvSpPr>
        <p:spPr>
          <a:xfrm>
            <a:off x="1163472" y="2090120"/>
            <a:ext cx="39941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2"/>
          <p:cNvSpPr txBox="1"/>
          <p:nvPr/>
        </p:nvSpPr>
        <p:spPr>
          <a:xfrm>
            <a:off x="1565986" y="1917834"/>
            <a:ext cx="768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2"/>
          <p:cNvSpPr txBox="1"/>
          <p:nvPr/>
        </p:nvSpPr>
        <p:spPr>
          <a:xfrm>
            <a:off x="1964156" y="1917834"/>
            <a:ext cx="12509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2"/>
          <p:cNvSpPr txBox="1"/>
          <p:nvPr/>
        </p:nvSpPr>
        <p:spPr>
          <a:xfrm>
            <a:off x="1617141" y="1969292"/>
            <a:ext cx="5937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a,j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      a,b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4" name="Google Shape;6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2"/>
          <p:cNvSpPr txBox="1"/>
          <p:nvPr>
            <p:ph type="title"/>
          </p:nvPr>
        </p:nvSpPr>
        <p:spPr>
          <a:xfrm>
            <a:off x="3264395" y="100849"/>
            <a:ext cx="22663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think of images as 2D inputs</a:t>
            </a:r>
            <a:endParaRPr/>
          </a:p>
        </p:txBody>
      </p:sp>
      <p:pic>
        <p:nvPicPr>
          <p:cNvPr id="606" name="Google Shape;60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2"/>
          <p:cNvSpPr txBox="1"/>
          <p:nvPr/>
        </p:nvSpPr>
        <p:spPr>
          <a:xfrm>
            <a:off x="3264395" y="310882"/>
            <a:ext cx="2268855" cy="1682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now like to use a 2D filter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let us see what the 2D formula  looks like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formula looks at all the preced-  ing neighbours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 j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practice, we use the following for-  mula which looks at the succeeding  neighbours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16057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54268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1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12" name="Google Shape;612;p1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1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16" name="Google Shape;616;p1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3" name="Shape 5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4" name="Google Shape;5854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42" y="964952"/>
            <a:ext cx="1689648" cy="9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5" name="Google Shape;5855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28284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56" name="Google Shape;5856;p146"/>
          <p:cNvSpPr txBox="1"/>
          <p:nvPr/>
        </p:nvSpPr>
        <p:spPr>
          <a:xfrm>
            <a:off x="2733586" y="197356"/>
            <a:ext cx="2369820" cy="246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63500" marR="56514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sparse connectivity really good  thing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54610" rtl="0" algn="just">
              <a:lnSpc>
                <a:spcPct val="102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Aren’t we losing information (by los-  ing interactions between some input  pixels)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Well, not really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two highlighted neurons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aseline="3000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interact in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864" marR="54610" rtl="0" algn="just">
              <a:lnSpc>
                <a:spcPct val="102600"/>
              </a:lnSpc>
              <a:spcBef>
                <a:spcPts val="10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they indirectly contribute to the  computation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hence interact  indirectly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4586" y="76554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142030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586" y="173093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4586" y="221362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61" name="Google Shape;5861;p146"/>
          <p:cNvSpPr/>
          <p:nvPr/>
        </p:nvSpPr>
        <p:spPr>
          <a:xfrm>
            <a:off x="2519997" y="2741574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2" name="Google Shape;5862;p14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863" name="Google Shape;5863;p14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4" name="Google Shape;5864;p14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5" name="Google Shape;5865;p146"/>
          <p:cNvSpPr txBox="1"/>
          <p:nvPr/>
        </p:nvSpPr>
        <p:spPr>
          <a:xfrm>
            <a:off x="2717965" y="2753685"/>
            <a:ext cx="12319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Goodfellow-et-al-2016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7" name="Google Shape;5867;p14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868" name="Google Shape;5868;p14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3" name="Google Shape;5873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621" y="25147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74" name="Google Shape;5874;p147"/>
          <p:cNvSpPr txBox="1"/>
          <p:nvPr/>
        </p:nvSpPr>
        <p:spPr>
          <a:xfrm>
            <a:off x="3768420" y="165987"/>
            <a:ext cx="17640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	characteristic	of  CNNs is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sharing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5" name="Google Shape;5875;p14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876" name="Google Shape;5876;p14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7" name="Google Shape;5877;p14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8" name="Google Shape;5878;p1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Google Shape;5879;p14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880" name="Google Shape;5880;p14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4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5" name="Google Shape;588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621" y="25147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886" name="Google Shape;5886;p148"/>
          <p:cNvSpPr txBox="1"/>
          <p:nvPr/>
        </p:nvSpPr>
        <p:spPr>
          <a:xfrm>
            <a:off x="3768420" y="165987"/>
            <a:ext cx="1764664" cy="846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	characteristic	of  CNNs is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sharing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99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net-  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7" name="Google Shape;5887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8621" y="73416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8" name="Google Shape;5888;p14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889" name="Google Shape;5889;p14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0" name="Google Shape;5890;p14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1" name="Google Shape;5891;p1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Google Shape;5892;p14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893" name="Google Shape;5893;p14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7" name="Shape 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8" name="Google Shape;5898;p149"/>
          <p:cNvGrpSpPr/>
          <p:nvPr/>
        </p:nvGrpSpPr>
        <p:grpSpPr>
          <a:xfrm>
            <a:off x="245024" y="389620"/>
            <a:ext cx="2830843" cy="670817"/>
            <a:chOff x="245024" y="389620"/>
            <a:chExt cx="2830843" cy="670817"/>
          </a:xfrm>
        </p:grpSpPr>
        <p:sp>
          <p:nvSpPr>
            <p:cNvPr id="5899" name="Google Shape;5899;p149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0" name="Google Shape;5900;p149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1" name="Google Shape;5901;p149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2" name="Google Shape;5902;p149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3" name="Google Shape;5903;p149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4" name="Google Shape;5904;p149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5" name="Google Shape;5905;p149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6" name="Google Shape;5906;p149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7" name="Google Shape;5907;p149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8" name="Google Shape;5908;p149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9" name="Google Shape;5909;p149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0" name="Google Shape;5910;p149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1" name="Google Shape;5911;p149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2" name="Google Shape;5912;p149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3" name="Google Shape;5913;p149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4" name="Google Shape;5914;p149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5" name="Google Shape;5915;p149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6" name="Google Shape;5916;p149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7" name="Google Shape;5917;p149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8" name="Google Shape;5918;p149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9" name="Google Shape;5919;p149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0" name="Google Shape;5920;p149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1" name="Google Shape;5921;p149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2" name="Google Shape;5922;p149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3" name="Google Shape;5923;p149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4" name="Google Shape;5924;p149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5" name="Google Shape;5925;p149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6" name="Google Shape;5926;p149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7" name="Google Shape;5927;p149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8" name="Google Shape;5928;p149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9" name="Google Shape;5929;p149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0" name="Google Shape;5930;p149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1" name="Google Shape;5931;p149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2" name="Google Shape;5932;p149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3" name="Google Shape;5933;p149"/>
            <p:cNvSpPr/>
            <p:nvPr/>
          </p:nvSpPr>
          <p:spPr>
            <a:xfrm>
              <a:off x="371325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4" name="Google Shape;5934;p149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5" name="Google Shape;5935;p149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6" name="Google Shape;5936;p149"/>
            <p:cNvSpPr/>
            <p:nvPr/>
          </p:nvSpPr>
          <p:spPr>
            <a:xfrm>
              <a:off x="2171347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7" name="Google Shape;5937;p149"/>
          <p:cNvSpPr/>
          <p:nvPr/>
        </p:nvSpPr>
        <p:spPr>
          <a:xfrm>
            <a:off x="380718" y="1174938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8" name="Google Shape;5938;p149"/>
          <p:cNvSpPr txBox="1"/>
          <p:nvPr/>
        </p:nvSpPr>
        <p:spPr>
          <a:xfrm>
            <a:off x="1578394" y="1188439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39" name="Google Shape;5939;p149"/>
          <p:cNvGraphicFramePr/>
          <p:nvPr/>
        </p:nvGraphicFramePr>
        <p:xfrm>
          <a:off x="1317081" y="17138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940" name="Google Shape;5940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770151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Google Shape;5941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770151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Google Shape;5942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950153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3" name="Google Shape;594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950153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Google Shape;5944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556" y="2130155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Google Shape;5945;p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3558" y="2130155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Google Shape;5946;p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3558" y="2310157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7" name="Google Shape;5947;p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3556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sp>
        <p:nvSpPr>
          <p:cNvPr id="5948" name="Google Shape;5948;p149"/>
          <p:cNvSpPr txBox="1"/>
          <p:nvPr/>
        </p:nvSpPr>
        <p:spPr>
          <a:xfrm>
            <a:off x="440016" y="1817628"/>
            <a:ext cx="1562735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6464" marR="0" rtl="0" algn="l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9" name="Google Shape;5949;p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538" y="1878153"/>
            <a:ext cx="69589" cy="6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Google Shape;5950;p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538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1" name="Google Shape;5951;p1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48621" y="25147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952" name="Google Shape;5952;p149"/>
          <p:cNvSpPr txBox="1"/>
          <p:nvPr>
            <p:ph type="title"/>
          </p:nvPr>
        </p:nvSpPr>
        <p:spPr>
          <a:xfrm>
            <a:off x="3768420" y="165987"/>
            <a:ext cx="17640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	characteristic	of  CNNs is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weight sharing</a:t>
            </a:r>
            <a:endParaRPr/>
          </a:p>
        </p:txBody>
      </p:sp>
      <p:pic>
        <p:nvPicPr>
          <p:cNvPr id="5953" name="Google Shape;5953;p1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73416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954" name="Google Shape;5954;p149"/>
          <p:cNvSpPr txBox="1"/>
          <p:nvPr/>
        </p:nvSpPr>
        <p:spPr>
          <a:xfrm>
            <a:off x="3768420" y="648676"/>
            <a:ext cx="176466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net-  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5" name="Google Shape;5955;p14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956" name="Google Shape;5956;p14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7" name="Google Shape;5957;p14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8" name="Google Shape;5958;p14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Google Shape;5959;p14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960" name="Google Shape;5960;p14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4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5" name="Google Shape;5965;p150"/>
          <p:cNvGrpSpPr/>
          <p:nvPr/>
        </p:nvGrpSpPr>
        <p:grpSpPr>
          <a:xfrm>
            <a:off x="245024" y="389620"/>
            <a:ext cx="2830843" cy="670817"/>
            <a:chOff x="245024" y="389620"/>
            <a:chExt cx="2830843" cy="670817"/>
          </a:xfrm>
        </p:grpSpPr>
        <p:sp>
          <p:nvSpPr>
            <p:cNvPr id="5966" name="Google Shape;5966;p150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7" name="Google Shape;5967;p150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8" name="Google Shape;5968;p150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9" name="Google Shape;5969;p150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0" name="Google Shape;5970;p150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1" name="Google Shape;5971;p150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2" name="Google Shape;5972;p150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3" name="Google Shape;5973;p150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4" name="Google Shape;5974;p150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5" name="Google Shape;5975;p150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6" name="Google Shape;5976;p150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7" name="Google Shape;5977;p150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8" name="Google Shape;5978;p150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9" name="Google Shape;5979;p150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0" name="Google Shape;5980;p150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1" name="Google Shape;5981;p150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2" name="Google Shape;5982;p150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3" name="Google Shape;5983;p150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4" name="Google Shape;5984;p150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5" name="Google Shape;5985;p150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6" name="Google Shape;5986;p150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7" name="Google Shape;5987;p150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8" name="Google Shape;5988;p150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9" name="Google Shape;5989;p150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0" name="Google Shape;5990;p150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1" name="Google Shape;5991;p150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2" name="Google Shape;5992;p150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3" name="Google Shape;5993;p150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4" name="Google Shape;5994;p150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5" name="Google Shape;5995;p150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6" name="Google Shape;5996;p150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7" name="Google Shape;5997;p150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8" name="Google Shape;5998;p150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9" name="Google Shape;5999;p150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0" name="Google Shape;6000;p150"/>
            <p:cNvSpPr/>
            <p:nvPr/>
          </p:nvSpPr>
          <p:spPr>
            <a:xfrm>
              <a:off x="371325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1" name="Google Shape;6001;p150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2" name="Google Shape;6002;p150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3" name="Google Shape;6003;p150"/>
            <p:cNvSpPr/>
            <p:nvPr/>
          </p:nvSpPr>
          <p:spPr>
            <a:xfrm>
              <a:off x="2171347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4" name="Google Shape;6004;p150"/>
          <p:cNvSpPr/>
          <p:nvPr/>
        </p:nvSpPr>
        <p:spPr>
          <a:xfrm>
            <a:off x="380718" y="1174938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5" name="Google Shape;6005;p150"/>
          <p:cNvSpPr txBox="1"/>
          <p:nvPr/>
        </p:nvSpPr>
        <p:spPr>
          <a:xfrm>
            <a:off x="1578394" y="1188439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06" name="Google Shape;6006;p150"/>
          <p:cNvGraphicFramePr/>
          <p:nvPr/>
        </p:nvGraphicFramePr>
        <p:xfrm>
          <a:off x="1317081" y="17138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007" name="Google Shape;6007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770151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8" name="Google Shape;6008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770151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Google Shape;600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950153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Google Shape;6010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950153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1" name="Google Shape;6011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556" y="2130155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2" name="Google Shape;6012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3558" y="2130155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3" name="Google Shape;6013;p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3558" y="2310157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4" name="Google Shape;6014;p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3556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sp>
        <p:nvSpPr>
          <p:cNvPr id="6015" name="Google Shape;6015;p150"/>
          <p:cNvSpPr txBox="1"/>
          <p:nvPr/>
        </p:nvSpPr>
        <p:spPr>
          <a:xfrm>
            <a:off x="440016" y="1817628"/>
            <a:ext cx="1562735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6464" marR="0" rtl="0" algn="l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6" name="Google Shape;6016;p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538" y="1878153"/>
            <a:ext cx="69589" cy="6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7" name="Google Shape;6017;p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538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8" name="Google Shape;6018;p1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48621" y="25147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19" name="Google Shape;6019;p150"/>
          <p:cNvSpPr txBox="1"/>
          <p:nvPr>
            <p:ph type="title"/>
          </p:nvPr>
        </p:nvSpPr>
        <p:spPr>
          <a:xfrm>
            <a:off x="3768420" y="165987"/>
            <a:ext cx="17640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	characteristic	of  CNNs is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weight sharing</a:t>
            </a:r>
            <a:endParaRPr/>
          </a:p>
        </p:txBody>
      </p:sp>
      <p:pic>
        <p:nvPicPr>
          <p:cNvPr id="6020" name="Google Shape;6020;p1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73416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21" name="Google Shape;6021;p150"/>
          <p:cNvSpPr txBox="1"/>
          <p:nvPr/>
        </p:nvSpPr>
        <p:spPr>
          <a:xfrm>
            <a:off x="3768420" y="648676"/>
            <a:ext cx="176466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net-  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2" name="Google Shape;6022;p1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12168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23" name="Google Shape;6023;p150"/>
          <p:cNvSpPr txBox="1"/>
          <p:nvPr/>
        </p:nvSpPr>
        <p:spPr>
          <a:xfrm>
            <a:off x="3768420" y="1131378"/>
            <a:ext cx="1764664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want the kernel  weights to be different for dif-  ferent portions of the image?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24" name="Google Shape;6024;p15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025" name="Google Shape;6025;p15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6" name="Google Shape;6026;p15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7" name="Google Shape;6027;p15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8" name="Google Shape;6028;p15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029" name="Google Shape;6029;p15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3" name="Shape 6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4" name="Google Shape;6034;p151"/>
          <p:cNvGrpSpPr/>
          <p:nvPr/>
        </p:nvGrpSpPr>
        <p:grpSpPr>
          <a:xfrm>
            <a:off x="245024" y="389620"/>
            <a:ext cx="2830843" cy="670817"/>
            <a:chOff x="245024" y="389620"/>
            <a:chExt cx="2830843" cy="670817"/>
          </a:xfrm>
        </p:grpSpPr>
        <p:sp>
          <p:nvSpPr>
            <p:cNvPr id="6035" name="Google Shape;6035;p151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6" name="Google Shape;6036;p151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7" name="Google Shape;6037;p151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8" name="Google Shape;6038;p151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9" name="Google Shape;6039;p151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0" name="Google Shape;6040;p151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1" name="Google Shape;6041;p151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2" name="Google Shape;6042;p151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3" name="Google Shape;6043;p151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4" name="Google Shape;6044;p151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5" name="Google Shape;6045;p151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6" name="Google Shape;6046;p151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7" name="Google Shape;6047;p151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8" name="Google Shape;6048;p151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9" name="Google Shape;6049;p151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0" name="Google Shape;6050;p151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1" name="Google Shape;6051;p151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2" name="Google Shape;6052;p151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3" name="Google Shape;6053;p151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4" name="Google Shape;6054;p151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5" name="Google Shape;6055;p151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6" name="Google Shape;6056;p151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7" name="Google Shape;6057;p151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8" name="Google Shape;6058;p151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9" name="Google Shape;6059;p151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0" name="Google Shape;6060;p151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1" name="Google Shape;6061;p151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2" name="Google Shape;6062;p151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3" name="Google Shape;6063;p151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4" name="Google Shape;6064;p151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5" name="Google Shape;6065;p151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6" name="Google Shape;6066;p151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7" name="Google Shape;6067;p151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8" name="Google Shape;6068;p151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9" name="Google Shape;6069;p151"/>
            <p:cNvSpPr/>
            <p:nvPr/>
          </p:nvSpPr>
          <p:spPr>
            <a:xfrm>
              <a:off x="371325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0" name="Google Shape;6070;p151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1" name="Google Shape;6071;p151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2" name="Google Shape;6072;p151"/>
            <p:cNvSpPr/>
            <p:nvPr/>
          </p:nvSpPr>
          <p:spPr>
            <a:xfrm>
              <a:off x="2171347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3" name="Google Shape;6073;p151"/>
          <p:cNvSpPr/>
          <p:nvPr/>
        </p:nvSpPr>
        <p:spPr>
          <a:xfrm>
            <a:off x="380718" y="1174938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4" name="Google Shape;6074;p151"/>
          <p:cNvSpPr txBox="1"/>
          <p:nvPr/>
        </p:nvSpPr>
        <p:spPr>
          <a:xfrm>
            <a:off x="1578394" y="1188439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75" name="Google Shape;6075;p151"/>
          <p:cNvGraphicFramePr/>
          <p:nvPr/>
        </p:nvGraphicFramePr>
        <p:xfrm>
          <a:off x="1317081" y="17138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76" name="Google Shape;6076;p151"/>
          <p:cNvSpPr txBox="1"/>
          <p:nvPr/>
        </p:nvSpPr>
        <p:spPr>
          <a:xfrm>
            <a:off x="1353934" y="2461538"/>
            <a:ext cx="6489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7" name="Google Shape;6077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770151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8" name="Google Shape;607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770151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9" name="Google Shape;607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950153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0" name="Google Shape;608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950153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1" name="Google Shape;6081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556" y="2130155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2" name="Google Shape;6082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3558" y="2130155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3" name="Google Shape;6083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3558" y="2310157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4" name="Google Shape;6084;p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3556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Google Shape;6085;p1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538" y="1878153"/>
            <a:ext cx="69589" cy="69590"/>
          </a:xfrm>
          <a:prstGeom prst="rect">
            <a:avLst/>
          </a:prstGeom>
          <a:noFill/>
          <a:ln>
            <a:noFill/>
          </a:ln>
        </p:spPr>
      </p:pic>
      <p:sp>
        <p:nvSpPr>
          <p:cNvPr id="6086" name="Google Shape;6086;p151"/>
          <p:cNvSpPr txBox="1"/>
          <p:nvPr/>
        </p:nvSpPr>
        <p:spPr>
          <a:xfrm>
            <a:off x="440016" y="1817628"/>
            <a:ext cx="49720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7" name="Google Shape;6087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538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sp>
        <p:nvSpPr>
          <p:cNvPr id="6088" name="Google Shape;6088;p151"/>
          <p:cNvSpPr txBox="1"/>
          <p:nvPr/>
        </p:nvSpPr>
        <p:spPr>
          <a:xfrm>
            <a:off x="440016" y="2249632"/>
            <a:ext cx="49720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9" name="Google Shape;6089;p1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48621" y="25147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90" name="Google Shape;6090;p151"/>
          <p:cNvSpPr txBox="1"/>
          <p:nvPr>
            <p:ph type="title"/>
          </p:nvPr>
        </p:nvSpPr>
        <p:spPr>
          <a:xfrm>
            <a:off x="3768420" y="165987"/>
            <a:ext cx="17640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	characteristic	of  CNNs is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weight sharing</a:t>
            </a:r>
            <a:endParaRPr/>
          </a:p>
        </p:txBody>
      </p:sp>
      <p:pic>
        <p:nvPicPr>
          <p:cNvPr id="6091" name="Google Shape;6091;p1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73416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92" name="Google Shape;6092;p151"/>
          <p:cNvSpPr txBox="1"/>
          <p:nvPr/>
        </p:nvSpPr>
        <p:spPr>
          <a:xfrm>
            <a:off x="3768420" y="648676"/>
            <a:ext cx="176466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net-  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3" name="Google Shape;6093;p1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12168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94" name="Google Shape;6094;p151"/>
          <p:cNvSpPr txBox="1"/>
          <p:nvPr/>
        </p:nvSpPr>
        <p:spPr>
          <a:xfrm>
            <a:off x="3768420" y="1131378"/>
            <a:ext cx="1764664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want the kernel  weights to be different for dif-  ferent portions of the image?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5" name="Google Shape;6095;p1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187162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96" name="Google Shape;6096;p151"/>
          <p:cNvSpPr txBox="1"/>
          <p:nvPr/>
        </p:nvSpPr>
        <p:spPr>
          <a:xfrm>
            <a:off x="3768420" y="1786152"/>
            <a:ext cx="1764664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that  we are trying  to learn a kernel that detects  edges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7" name="Google Shape;6097;p15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098" name="Google Shape;6098;p15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9" name="Google Shape;6099;p15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0" name="Google Shape;6100;p15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1" name="Google Shape;6101;p15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102" name="Google Shape;6102;p15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6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7" name="Google Shape;6107;p152"/>
          <p:cNvGrpSpPr/>
          <p:nvPr/>
        </p:nvGrpSpPr>
        <p:grpSpPr>
          <a:xfrm>
            <a:off x="245024" y="389620"/>
            <a:ext cx="2830843" cy="670817"/>
            <a:chOff x="245024" y="389620"/>
            <a:chExt cx="2830843" cy="670817"/>
          </a:xfrm>
        </p:grpSpPr>
        <p:sp>
          <p:nvSpPr>
            <p:cNvPr id="6108" name="Google Shape;6108;p152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9" name="Google Shape;6109;p152"/>
            <p:cNvSpPr/>
            <p:nvPr/>
          </p:nvSpPr>
          <p:spPr>
            <a:xfrm>
              <a:off x="2945057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0" name="Google Shape;6110;p152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1" name="Google Shape;6111;p152"/>
            <p:cNvSpPr/>
            <p:nvPr/>
          </p:nvSpPr>
          <p:spPr>
            <a:xfrm>
              <a:off x="2765055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2" name="Google Shape;6112;p152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3" name="Google Shape;6113;p152"/>
            <p:cNvSpPr/>
            <p:nvPr/>
          </p:nvSpPr>
          <p:spPr>
            <a:xfrm>
              <a:off x="2585053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4" name="Google Shape;6114;p152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5" name="Google Shape;6115;p152"/>
            <p:cNvSpPr/>
            <p:nvPr/>
          </p:nvSpPr>
          <p:spPr>
            <a:xfrm>
              <a:off x="2405051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6" name="Google Shape;6116;p152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7" name="Google Shape;6117;p152"/>
            <p:cNvSpPr/>
            <p:nvPr/>
          </p:nvSpPr>
          <p:spPr>
            <a:xfrm>
              <a:off x="2225048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8" name="Google Shape;6118;p152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9" name="Google Shape;6119;p152"/>
            <p:cNvSpPr/>
            <p:nvPr/>
          </p:nvSpPr>
          <p:spPr>
            <a:xfrm>
              <a:off x="2045046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0" name="Google Shape;6120;p152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1" name="Google Shape;6121;p152"/>
            <p:cNvSpPr/>
            <p:nvPr/>
          </p:nvSpPr>
          <p:spPr>
            <a:xfrm>
              <a:off x="186504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2" name="Google Shape;6122;p152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3" name="Google Shape;6123;p152"/>
            <p:cNvSpPr/>
            <p:nvPr/>
          </p:nvSpPr>
          <p:spPr>
            <a:xfrm>
              <a:off x="1685042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4" name="Google Shape;6124;p152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5" name="Google Shape;6125;p152"/>
            <p:cNvSpPr/>
            <p:nvPr/>
          </p:nvSpPr>
          <p:spPr>
            <a:xfrm>
              <a:off x="1505039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6" name="Google Shape;6126;p152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7" name="Google Shape;6127;p152"/>
            <p:cNvSpPr/>
            <p:nvPr/>
          </p:nvSpPr>
          <p:spPr>
            <a:xfrm>
              <a:off x="1325037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8" name="Google Shape;6128;p152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9" name="Google Shape;6129;p152"/>
            <p:cNvSpPr/>
            <p:nvPr/>
          </p:nvSpPr>
          <p:spPr>
            <a:xfrm>
              <a:off x="1145035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0" name="Google Shape;6130;p152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1" name="Google Shape;6131;p152"/>
            <p:cNvSpPr/>
            <p:nvPr/>
          </p:nvSpPr>
          <p:spPr>
            <a:xfrm>
              <a:off x="965033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2" name="Google Shape;6132;p152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3" name="Google Shape;6133;p152"/>
            <p:cNvSpPr/>
            <p:nvPr/>
          </p:nvSpPr>
          <p:spPr>
            <a:xfrm>
              <a:off x="785030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4" name="Google Shape;6134;p152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5" name="Google Shape;6135;p152"/>
            <p:cNvSpPr/>
            <p:nvPr/>
          </p:nvSpPr>
          <p:spPr>
            <a:xfrm>
              <a:off x="605028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6" name="Google Shape;6136;p152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7" name="Google Shape;6137;p152"/>
            <p:cNvSpPr/>
            <p:nvPr/>
          </p:nvSpPr>
          <p:spPr>
            <a:xfrm>
              <a:off x="425026" y="929627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8" name="Google Shape;6138;p152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9" name="Google Shape;6139;p152"/>
            <p:cNvSpPr/>
            <p:nvPr/>
          </p:nvSpPr>
          <p:spPr>
            <a:xfrm>
              <a:off x="245024" y="929627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0" name="Google Shape;6140;p152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1" name="Google Shape;6141;p152"/>
            <p:cNvSpPr/>
            <p:nvPr/>
          </p:nvSpPr>
          <p:spPr>
            <a:xfrm>
              <a:off x="713031" y="38962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2" name="Google Shape;6142;p152"/>
            <p:cNvSpPr/>
            <p:nvPr/>
          </p:nvSpPr>
          <p:spPr>
            <a:xfrm>
              <a:off x="371325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3" name="Google Shape;6143;p152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4" name="Google Shape;6144;p152"/>
            <p:cNvSpPr/>
            <p:nvPr/>
          </p:nvSpPr>
          <p:spPr>
            <a:xfrm>
              <a:off x="2513053" y="38962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5" name="Google Shape;6145;p152"/>
            <p:cNvSpPr/>
            <p:nvPr/>
          </p:nvSpPr>
          <p:spPr>
            <a:xfrm>
              <a:off x="2171347" y="52530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6" name="Google Shape;6146;p152"/>
          <p:cNvSpPr/>
          <p:nvPr/>
        </p:nvSpPr>
        <p:spPr>
          <a:xfrm>
            <a:off x="380718" y="1174938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7" name="Google Shape;6147;p152"/>
          <p:cNvSpPr txBox="1"/>
          <p:nvPr/>
        </p:nvSpPr>
        <p:spPr>
          <a:xfrm>
            <a:off x="1578394" y="1188439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48" name="Google Shape;6148;p152"/>
          <p:cNvGraphicFramePr/>
          <p:nvPr/>
        </p:nvGraphicFramePr>
        <p:xfrm>
          <a:off x="1317081" y="17138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49" name="Google Shape;6149;p152"/>
          <p:cNvSpPr txBox="1"/>
          <p:nvPr/>
        </p:nvSpPr>
        <p:spPr>
          <a:xfrm>
            <a:off x="1353934" y="2461538"/>
            <a:ext cx="6489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0" name="Google Shape;6150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770151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1" name="Google Shape;615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770151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Google Shape;615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54" y="1950153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3" name="Google Shape;6153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552" y="1950153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4" name="Google Shape;6154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556" y="2130155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5" name="Google Shape;6155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3558" y="2130155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" name="Google Shape;6156;p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3558" y="2310157"/>
            <a:ext cx="69590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7" name="Google Shape;6157;p1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3556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8" name="Google Shape;6158;p1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538" y="1878153"/>
            <a:ext cx="69589" cy="69590"/>
          </a:xfrm>
          <a:prstGeom prst="rect">
            <a:avLst/>
          </a:prstGeom>
          <a:noFill/>
          <a:ln>
            <a:noFill/>
          </a:ln>
        </p:spPr>
      </p:pic>
      <p:sp>
        <p:nvSpPr>
          <p:cNvPr id="6159" name="Google Shape;6159;p152"/>
          <p:cNvSpPr txBox="1"/>
          <p:nvPr/>
        </p:nvSpPr>
        <p:spPr>
          <a:xfrm>
            <a:off x="440016" y="1817628"/>
            <a:ext cx="49720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0" name="Google Shape;6160;p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538" y="2310157"/>
            <a:ext cx="69589" cy="69589"/>
          </a:xfrm>
          <a:prstGeom prst="rect">
            <a:avLst/>
          </a:prstGeom>
          <a:noFill/>
          <a:ln>
            <a:noFill/>
          </a:ln>
        </p:spPr>
      </p:pic>
      <p:sp>
        <p:nvSpPr>
          <p:cNvPr id="6161" name="Google Shape;6161;p152"/>
          <p:cNvSpPr txBox="1"/>
          <p:nvPr/>
        </p:nvSpPr>
        <p:spPr>
          <a:xfrm>
            <a:off x="440016" y="2249632"/>
            <a:ext cx="49720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2" name="Google Shape;6162;p1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48621" y="25147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163" name="Google Shape;6163;p152"/>
          <p:cNvSpPr txBox="1"/>
          <p:nvPr>
            <p:ph type="title"/>
          </p:nvPr>
        </p:nvSpPr>
        <p:spPr>
          <a:xfrm>
            <a:off x="3768420" y="165987"/>
            <a:ext cx="17640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	characteristic	of  CNNs is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weight sharing</a:t>
            </a:r>
            <a:endParaRPr/>
          </a:p>
        </p:txBody>
      </p:sp>
      <p:pic>
        <p:nvPicPr>
          <p:cNvPr id="6164" name="Google Shape;6164;p1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73416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165" name="Google Shape;6165;p152"/>
          <p:cNvSpPr txBox="1"/>
          <p:nvPr/>
        </p:nvSpPr>
        <p:spPr>
          <a:xfrm>
            <a:off x="3768420" y="648676"/>
            <a:ext cx="176466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net-  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6" name="Google Shape;6166;p1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12168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167" name="Google Shape;6167;p152"/>
          <p:cNvSpPr txBox="1"/>
          <p:nvPr/>
        </p:nvSpPr>
        <p:spPr>
          <a:xfrm>
            <a:off x="3768420" y="1131378"/>
            <a:ext cx="1764664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want the kernel  weights to be different for dif-  ferent portions of the image?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8" name="Google Shape;6168;p1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187162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169" name="Google Shape;6169;p152"/>
          <p:cNvSpPr txBox="1"/>
          <p:nvPr/>
        </p:nvSpPr>
        <p:spPr>
          <a:xfrm>
            <a:off x="3768420" y="1786152"/>
            <a:ext cx="1764664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that  we are trying  to learn a kernel that detects  edges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0" name="Google Shape;6170;p1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621" y="252639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171" name="Google Shape;6171;p152"/>
          <p:cNvSpPr txBox="1"/>
          <p:nvPr/>
        </p:nvSpPr>
        <p:spPr>
          <a:xfrm>
            <a:off x="3768420" y="2440913"/>
            <a:ext cx="1764030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Shouldn’t we be applying the  same kernel at all the por-  tions of the image?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2" name="Google Shape;6172;p15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173" name="Google Shape;6173;p15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4" name="Google Shape;6174;p15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5" name="Google Shape;6175;p15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6" name="Google Shape;6176;p15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177" name="Google Shape;6177;p15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2" name="Google Shape;6182;p153"/>
          <p:cNvGrpSpPr/>
          <p:nvPr/>
        </p:nvGrpSpPr>
        <p:grpSpPr>
          <a:xfrm>
            <a:off x="245024" y="1057450"/>
            <a:ext cx="2830843" cy="670817"/>
            <a:chOff x="245024" y="1057450"/>
            <a:chExt cx="2830843" cy="670817"/>
          </a:xfrm>
        </p:grpSpPr>
        <p:sp>
          <p:nvSpPr>
            <p:cNvPr id="6183" name="Google Shape;6183;p153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4" name="Google Shape;6184;p153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5" name="Google Shape;6185;p153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6" name="Google Shape;6186;p153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7" name="Google Shape;6187;p153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8" name="Google Shape;6188;p153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9" name="Google Shape;6189;p153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0" name="Google Shape;6190;p153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1" name="Google Shape;6191;p153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2" name="Google Shape;6192;p153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3" name="Google Shape;6193;p153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4" name="Google Shape;6194;p153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5" name="Google Shape;6195;p153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6" name="Google Shape;6196;p153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7" name="Google Shape;6197;p153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8" name="Google Shape;6198;p153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9" name="Google Shape;6199;p153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0" name="Google Shape;6200;p153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1" name="Google Shape;6201;p153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2" name="Google Shape;6202;p153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3" name="Google Shape;6203;p153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4" name="Google Shape;6204;p153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5" name="Google Shape;6205;p153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6" name="Google Shape;6206;p153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7" name="Google Shape;6207;p153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8" name="Google Shape;6208;p153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9" name="Google Shape;6209;p153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0" name="Google Shape;6210;p153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1" name="Google Shape;6211;p153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2" name="Google Shape;6212;p153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3" name="Google Shape;6213;p153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4" name="Google Shape;6214;p153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5" name="Google Shape;6215;p153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6" name="Google Shape;6216;p153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7" name="Google Shape;6217;p153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8" name="Google Shape;6218;p153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9" name="Google Shape;6219;p153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0" name="Google Shape;6220;p153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1" name="Google Shape;6221;p153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2" name="Google Shape;6222;p153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3" name="Google Shape;6223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224" name="Google Shape;6224;p153"/>
          <p:cNvSpPr txBox="1"/>
          <p:nvPr/>
        </p:nvSpPr>
        <p:spPr>
          <a:xfrm>
            <a:off x="3264395" y="110564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5" name="Google Shape;6225;p153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226" name="Google Shape;6226;p15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7" name="Google Shape;6227;p153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8" name="Google Shape;6228;p15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9" name="Google Shape;6229;p15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230" name="Google Shape;6230;p153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4" name="Shape 6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5" name="Google Shape;6235;p154"/>
          <p:cNvGrpSpPr/>
          <p:nvPr/>
        </p:nvGrpSpPr>
        <p:grpSpPr>
          <a:xfrm>
            <a:off x="245024" y="1057450"/>
            <a:ext cx="2830843" cy="670817"/>
            <a:chOff x="245024" y="1057450"/>
            <a:chExt cx="2830843" cy="670817"/>
          </a:xfrm>
        </p:grpSpPr>
        <p:sp>
          <p:nvSpPr>
            <p:cNvPr id="6236" name="Google Shape;6236;p154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7" name="Google Shape;6237;p154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8" name="Google Shape;6238;p154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9" name="Google Shape;6239;p154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0" name="Google Shape;6240;p154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1" name="Google Shape;6241;p154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2" name="Google Shape;6242;p154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3" name="Google Shape;6243;p154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4" name="Google Shape;6244;p154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5" name="Google Shape;6245;p154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6" name="Google Shape;6246;p154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7" name="Google Shape;6247;p154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8" name="Google Shape;6248;p154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9" name="Google Shape;6249;p154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0" name="Google Shape;6250;p154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1" name="Google Shape;6251;p154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2" name="Google Shape;6252;p154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3" name="Google Shape;6253;p154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4" name="Google Shape;6254;p154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5" name="Google Shape;6255;p154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6" name="Google Shape;6256;p154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7" name="Google Shape;6257;p154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8" name="Google Shape;6258;p154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9" name="Google Shape;6259;p154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0" name="Google Shape;6260;p154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1" name="Google Shape;6261;p154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2" name="Google Shape;6262;p154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3" name="Google Shape;6263;p154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4" name="Google Shape;6264;p154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5" name="Google Shape;6265;p154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6" name="Google Shape;6266;p154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7" name="Google Shape;6267;p154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8" name="Google Shape;6268;p154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9" name="Google Shape;6269;p154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0" name="Google Shape;6270;p154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1" name="Google Shape;6271;p154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2" name="Google Shape;6272;p154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3" name="Google Shape;6273;p154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74" name="Google Shape;6274;p154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5" name="Google Shape;6275;p154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6" name="Google Shape;6276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277" name="Google Shape;6277;p154"/>
          <p:cNvSpPr txBox="1"/>
          <p:nvPr/>
        </p:nvSpPr>
        <p:spPr>
          <a:xfrm>
            <a:off x="3264395" y="110564"/>
            <a:ext cx="2268855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8" name="Google Shape;627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9" name="Google Shape;6279;p154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280" name="Google Shape;6280;p15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1" name="Google Shape;6281;p154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2" name="Google Shape;6282;p15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3" name="Google Shape;6283;p15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284" name="Google Shape;6284;p154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9" name="Google Shape;6289;p155"/>
          <p:cNvGrpSpPr/>
          <p:nvPr/>
        </p:nvGrpSpPr>
        <p:grpSpPr>
          <a:xfrm>
            <a:off x="245024" y="1057450"/>
            <a:ext cx="2830843" cy="670817"/>
            <a:chOff x="245024" y="1057450"/>
            <a:chExt cx="2830843" cy="670817"/>
          </a:xfrm>
        </p:grpSpPr>
        <p:sp>
          <p:nvSpPr>
            <p:cNvPr id="6290" name="Google Shape;6290;p155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1" name="Google Shape;6291;p155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2" name="Google Shape;6292;p155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3" name="Google Shape;6293;p155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4" name="Google Shape;6294;p155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5" name="Google Shape;6295;p155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6" name="Google Shape;6296;p155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7" name="Google Shape;6297;p155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8" name="Google Shape;6298;p155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9" name="Google Shape;6299;p155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0" name="Google Shape;6300;p155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1" name="Google Shape;6301;p155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2" name="Google Shape;6302;p155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3" name="Google Shape;6303;p155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4" name="Google Shape;6304;p155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5" name="Google Shape;6305;p155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6" name="Google Shape;6306;p155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7" name="Google Shape;6307;p155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8" name="Google Shape;6308;p155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9" name="Google Shape;6309;p155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0" name="Google Shape;6310;p155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1" name="Google Shape;6311;p155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2" name="Google Shape;6312;p155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3" name="Google Shape;6313;p155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4" name="Google Shape;6314;p155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5" name="Google Shape;6315;p155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6" name="Google Shape;6316;p155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7" name="Google Shape;6317;p155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8" name="Google Shape;6318;p155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9" name="Google Shape;6319;p155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0" name="Google Shape;6320;p155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1" name="Google Shape;6321;p155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2" name="Google Shape;6322;p155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3" name="Google Shape;6323;p155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4" name="Google Shape;6324;p155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5" name="Google Shape;6325;p155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6" name="Google Shape;6326;p155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7" name="Google Shape;6327;p155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8" name="Google Shape;6328;p155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29" name="Google Shape;6329;p155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0" name="Google Shape;6330;p155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1" name="Google Shape;6331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332" name="Google Shape;6332;p155"/>
          <p:cNvSpPr txBox="1"/>
          <p:nvPr/>
        </p:nvSpPr>
        <p:spPr>
          <a:xfrm>
            <a:off x="3264395" y="110564"/>
            <a:ext cx="2268855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3" name="Google Shape;6333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4" name="Google Shape;6334;p155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335" name="Google Shape;6335;p15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6" name="Google Shape;6336;p155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7" name="Google Shape;6337;p15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8" name="Google Shape;6338;p15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339" name="Google Shape;6339;p155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3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13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625" name="Google Shape;625;p13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628" name="Google Shape;628;p13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13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632" name="Google Shape;632;p13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5" name="Google Shape;635;p13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6" name="Google Shape;636;p13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637" name="Google Shape;637;p13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0" name="Google Shape;6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1" name="Google Shape;641;p13"/>
          <p:cNvGraphicFramePr/>
          <p:nvPr/>
        </p:nvGraphicFramePr>
        <p:xfrm>
          <a:off x="278578" y="3470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2900"/>
                <a:gridCol w="311775"/>
                <a:gridCol w="314325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1683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1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50">
                <a:tc>
                  <a:txBody>
                    <a:bodyPr/>
                    <a:lstStyle/>
                    <a:p>
                      <a:pPr indent="0" lvl="0" marL="1200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2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20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2" name="Google Shape;642;p13"/>
          <p:cNvSpPr/>
          <p:nvPr/>
        </p:nvSpPr>
        <p:spPr>
          <a:xfrm>
            <a:off x="1661681" y="460010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3" name="Google Shape;643;p13"/>
          <p:cNvGraphicFramePr/>
          <p:nvPr/>
        </p:nvGraphicFramePr>
        <p:xfrm>
          <a:off x="1707845" y="5061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4" name="Google Shape;644;p13"/>
          <p:cNvGraphicFramePr/>
          <p:nvPr/>
        </p:nvGraphicFramePr>
        <p:xfrm>
          <a:off x="397983" y="16361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829300"/>
                <a:gridCol w="864225"/>
                <a:gridCol w="863600"/>
              </a:tblGrid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aw+bx+ey+fz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5" name="Google Shape;645;p13"/>
          <p:cNvSpPr txBox="1"/>
          <p:nvPr/>
        </p:nvSpPr>
        <p:spPr>
          <a:xfrm>
            <a:off x="1264792" y="1438816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6" name="Google Shape;646;p13"/>
          <p:cNvSpPr txBox="1"/>
          <p:nvPr/>
        </p:nvSpPr>
        <p:spPr>
          <a:xfrm>
            <a:off x="584962" y="154553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7" name="Google Shape;647;p13"/>
          <p:cNvSpPr txBox="1"/>
          <p:nvPr/>
        </p:nvSpPr>
        <p:spPr>
          <a:xfrm>
            <a:off x="1635772" y="304172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8" name="Google Shape;6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3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apply this idea to a toy ex-  ample and see the results</a:t>
            </a:r>
            <a:endParaRPr/>
          </a:p>
        </p:txBody>
      </p:sp>
      <p:grpSp>
        <p:nvGrpSpPr>
          <p:cNvPr id="650" name="Google Shape;650;p1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51" name="Google Shape;651;p1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p1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55" name="Google Shape;655;p1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3" name="Shape 6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4" name="Google Shape;6344;p156"/>
          <p:cNvGrpSpPr/>
          <p:nvPr/>
        </p:nvGrpSpPr>
        <p:grpSpPr>
          <a:xfrm>
            <a:off x="245024" y="1057450"/>
            <a:ext cx="2830843" cy="670817"/>
            <a:chOff x="245024" y="1057450"/>
            <a:chExt cx="2830843" cy="670817"/>
          </a:xfrm>
        </p:grpSpPr>
        <p:sp>
          <p:nvSpPr>
            <p:cNvPr id="6345" name="Google Shape;6345;p156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6" name="Google Shape;6346;p156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7" name="Google Shape;6347;p156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8" name="Google Shape;6348;p156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9" name="Google Shape;6349;p156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0" name="Google Shape;6350;p156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1" name="Google Shape;6351;p156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2" name="Google Shape;6352;p156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3" name="Google Shape;6353;p156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4" name="Google Shape;6354;p156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5" name="Google Shape;6355;p156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6" name="Google Shape;6356;p156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7" name="Google Shape;6357;p156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8" name="Google Shape;6358;p156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9" name="Google Shape;6359;p156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0" name="Google Shape;6360;p156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1" name="Google Shape;6361;p156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2" name="Google Shape;6362;p156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3" name="Google Shape;6363;p156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4" name="Google Shape;6364;p156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5" name="Google Shape;6365;p156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6" name="Google Shape;6366;p156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7" name="Google Shape;6367;p156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8" name="Google Shape;6368;p156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9" name="Google Shape;6369;p156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0" name="Google Shape;6370;p156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1" name="Google Shape;6371;p156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2" name="Google Shape;6372;p156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3" name="Google Shape;6373;p156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4" name="Google Shape;6374;p156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5" name="Google Shape;6375;p156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6" name="Google Shape;6376;p156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7" name="Google Shape;6377;p156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8" name="Google Shape;6378;p156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9" name="Google Shape;6379;p156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0" name="Google Shape;6380;p156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1" name="Google Shape;6381;p156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2" name="Google Shape;6382;p156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3" name="Google Shape;6383;p156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4" name="Google Shape;6384;p156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5" name="Google Shape;6385;p156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6" name="Google Shape;6386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387" name="Google Shape;6387;p156"/>
          <p:cNvSpPr txBox="1"/>
          <p:nvPr/>
        </p:nvSpPr>
        <p:spPr>
          <a:xfrm>
            <a:off x="3264395" y="110564"/>
            <a:ext cx="226885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would make the job of learning  easier(instead of trying to learn the  same weights/kernels at different loc-  ations again and again)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8" name="Google Shape;6388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9" name="Google Shape;6389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989355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0" name="Google Shape;6390;p156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391" name="Google Shape;6391;p15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2" name="Google Shape;6392;p156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3" name="Google Shape;6393;p15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4" name="Google Shape;6394;p15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395" name="Google Shape;6395;p156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9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0" name="Google Shape;6400;p157"/>
          <p:cNvGrpSpPr/>
          <p:nvPr/>
        </p:nvGrpSpPr>
        <p:grpSpPr>
          <a:xfrm>
            <a:off x="245024" y="1057450"/>
            <a:ext cx="2830843" cy="670817"/>
            <a:chOff x="245024" y="1057450"/>
            <a:chExt cx="2830843" cy="670817"/>
          </a:xfrm>
        </p:grpSpPr>
        <p:sp>
          <p:nvSpPr>
            <p:cNvPr id="6401" name="Google Shape;6401;p157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2" name="Google Shape;6402;p157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3" name="Google Shape;6403;p157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4" name="Google Shape;6404;p157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5" name="Google Shape;6405;p157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6" name="Google Shape;6406;p157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7" name="Google Shape;6407;p157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8" name="Google Shape;6408;p157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9" name="Google Shape;6409;p157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0" name="Google Shape;6410;p157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1" name="Google Shape;6411;p157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2" name="Google Shape;6412;p157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3" name="Google Shape;6413;p157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4" name="Google Shape;6414;p157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5" name="Google Shape;6415;p157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6" name="Google Shape;6416;p157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7" name="Google Shape;6417;p157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8" name="Google Shape;6418;p157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9" name="Google Shape;6419;p157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0" name="Google Shape;6420;p157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1" name="Google Shape;6421;p157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2" name="Google Shape;6422;p157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3" name="Google Shape;6423;p157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4" name="Google Shape;6424;p157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5" name="Google Shape;6425;p157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6" name="Google Shape;6426;p157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7" name="Google Shape;6427;p157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8" name="Google Shape;6428;p157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9" name="Google Shape;6429;p157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0" name="Google Shape;6430;p157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1" name="Google Shape;6431;p157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2" name="Google Shape;6432;p157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3" name="Google Shape;6433;p157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4" name="Google Shape;6434;p157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5" name="Google Shape;6435;p157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6" name="Google Shape;6436;p157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7" name="Google Shape;6437;p157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8" name="Google Shape;6438;p157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9" name="Google Shape;6439;p157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0" name="Google Shape;6440;p157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1" name="Google Shape;6441;p157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2" name="Google Shape;644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443" name="Google Shape;6443;p157"/>
          <p:cNvSpPr txBox="1"/>
          <p:nvPr/>
        </p:nvSpPr>
        <p:spPr>
          <a:xfrm>
            <a:off x="3264395" y="110564"/>
            <a:ext cx="226885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would make the job of learning  easier(instead of trying to learn the  same weights/kernels at different loc-  ations again and again)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4" name="Google Shape;6444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5" name="Google Shape;6445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9893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6" name="Google Shape;6446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1620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447" name="Google Shape;6447;p157"/>
          <p:cNvSpPr txBox="1"/>
          <p:nvPr/>
        </p:nvSpPr>
        <p:spPr>
          <a:xfrm>
            <a:off x="3264395" y="1730729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does that mean we can have only  one kernel?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8" name="Google Shape;6448;p157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449" name="Google Shape;6449;p15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0" name="Google Shape;6450;p157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1" name="Google Shape;6451;p15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2" name="Google Shape;6452;p15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453" name="Google Shape;6453;p157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7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8" name="Google Shape;6458;p158"/>
          <p:cNvGrpSpPr/>
          <p:nvPr/>
        </p:nvGrpSpPr>
        <p:grpSpPr>
          <a:xfrm>
            <a:off x="245024" y="1057450"/>
            <a:ext cx="2830843" cy="670817"/>
            <a:chOff x="245024" y="1057450"/>
            <a:chExt cx="2830843" cy="670817"/>
          </a:xfrm>
        </p:grpSpPr>
        <p:sp>
          <p:nvSpPr>
            <p:cNvPr id="6459" name="Google Shape;6459;p158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0" name="Google Shape;6460;p158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1" name="Google Shape;6461;p158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2" name="Google Shape;6462;p158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3" name="Google Shape;6463;p158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4" name="Google Shape;6464;p158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5" name="Google Shape;6465;p158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6" name="Google Shape;6466;p158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7" name="Google Shape;6467;p158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8" name="Google Shape;6468;p158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9" name="Google Shape;6469;p158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0" name="Google Shape;6470;p158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1" name="Google Shape;6471;p158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2" name="Google Shape;6472;p158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3" name="Google Shape;6473;p158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4" name="Google Shape;6474;p158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5" name="Google Shape;6475;p158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6" name="Google Shape;6476;p158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7" name="Google Shape;6477;p158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8" name="Google Shape;6478;p158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9" name="Google Shape;6479;p158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0" name="Google Shape;6480;p158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1" name="Google Shape;6481;p158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2" name="Google Shape;6482;p158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3" name="Google Shape;6483;p158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4" name="Google Shape;6484;p158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5" name="Google Shape;6485;p158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6" name="Google Shape;6486;p158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7" name="Google Shape;6487;p158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8" name="Google Shape;6488;p158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9" name="Google Shape;6489;p158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0" name="Google Shape;6490;p158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1" name="Google Shape;6491;p158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2" name="Google Shape;6492;p158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3" name="Google Shape;6493;p158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4" name="Google Shape;6494;p158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5" name="Google Shape;6495;p158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6" name="Google Shape;6496;p158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7" name="Google Shape;6497;p158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8" name="Google Shape;6498;p158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9" name="Google Shape;6499;p158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0" name="Google Shape;650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501" name="Google Shape;6501;p158"/>
          <p:cNvSpPr txBox="1"/>
          <p:nvPr/>
        </p:nvSpPr>
        <p:spPr>
          <a:xfrm>
            <a:off x="3264395" y="110564"/>
            <a:ext cx="226885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would make the job of learning  easier(instead of trying to learn the  same weights/kernels at different loc-  ations again and again)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2" name="Google Shape;6502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3" name="Google Shape;6503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9893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4" name="Google Shape;6504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1620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505" name="Google Shape;6505;p158"/>
          <p:cNvSpPr txBox="1"/>
          <p:nvPr/>
        </p:nvSpPr>
        <p:spPr>
          <a:xfrm>
            <a:off x="3264395" y="1730729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does that mean we can have only  one kernel?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6" name="Google Shape;6506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29890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507" name="Google Shape;6507;p158"/>
          <p:cNvSpPr txBox="1"/>
          <p:nvPr/>
        </p:nvSpPr>
        <p:spPr>
          <a:xfrm>
            <a:off x="3264395" y="2213418"/>
            <a:ext cx="2268220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No, we can have many such kernels  but the kernels will be shared by all  locations in the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08" name="Google Shape;6508;p158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509" name="Google Shape;6509;p15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0" name="Google Shape;6510;p158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1" name="Google Shape;6511;p15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2" name="Google Shape;6512;p15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513" name="Google Shape;6513;p158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7" name="Shape 6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8" name="Google Shape;6518;p159"/>
          <p:cNvGrpSpPr/>
          <p:nvPr/>
        </p:nvGrpSpPr>
        <p:grpSpPr>
          <a:xfrm>
            <a:off x="245024" y="877448"/>
            <a:ext cx="2830843" cy="850819"/>
            <a:chOff x="245024" y="877448"/>
            <a:chExt cx="2830843" cy="850819"/>
          </a:xfrm>
        </p:grpSpPr>
        <p:sp>
          <p:nvSpPr>
            <p:cNvPr id="6519" name="Google Shape;6519;p159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0" name="Google Shape;6520;p159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1" name="Google Shape;6521;p159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2" name="Google Shape;6522;p159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3" name="Google Shape;6523;p159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4" name="Google Shape;6524;p159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5" name="Google Shape;6525;p159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6" name="Google Shape;6526;p159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7" name="Google Shape;6527;p159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8" name="Google Shape;6528;p159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9" name="Google Shape;6529;p159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0" name="Google Shape;6530;p159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1" name="Google Shape;6531;p159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2" name="Google Shape;6532;p159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3" name="Google Shape;6533;p159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4" name="Google Shape;6534;p159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5" name="Google Shape;6535;p159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6" name="Google Shape;6536;p159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7" name="Google Shape;6537;p159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8" name="Google Shape;6538;p159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9" name="Google Shape;6539;p159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0" name="Google Shape;6540;p159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1" name="Google Shape;6541;p159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2" name="Google Shape;6542;p159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3" name="Google Shape;6543;p159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4" name="Google Shape;6544;p159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5" name="Google Shape;6545;p159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6" name="Google Shape;6546;p159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7" name="Google Shape;6547;p159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8" name="Google Shape;6548;p159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9" name="Google Shape;6549;p159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0" name="Google Shape;6550;p159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1" name="Google Shape;6551;p159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2" name="Google Shape;6552;p159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3" name="Google Shape;6553;p159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4" name="Google Shape;6554;p159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5" name="Google Shape;6555;p159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6" name="Google Shape;6556;p159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7" name="Google Shape;6557;p159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8" name="Google Shape;6558;p159"/>
            <p:cNvSpPr/>
            <p:nvPr/>
          </p:nvSpPr>
          <p:spPr>
            <a:xfrm>
              <a:off x="1073035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9" name="Google Shape;6559;p159"/>
            <p:cNvSpPr/>
            <p:nvPr/>
          </p:nvSpPr>
          <p:spPr>
            <a:xfrm>
              <a:off x="1073035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0" name="Google Shape;6560;p159"/>
            <p:cNvSpPr/>
            <p:nvPr/>
          </p:nvSpPr>
          <p:spPr>
            <a:xfrm>
              <a:off x="2873057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1" name="Google Shape;6561;p159"/>
            <p:cNvSpPr/>
            <p:nvPr/>
          </p:nvSpPr>
          <p:spPr>
            <a:xfrm>
              <a:off x="2873057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2" name="Google Shape;6562;p159"/>
            <p:cNvSpPr/>
            <p:nvPr/>
          </p:nvSpPr>
          <p:spPr>
            <a:xfrm>
              <a:off x="380707" y="1003952"/>
              <a:ext cx="2623185" cy="598170"/>
            </a:xfrm>
            <a:custGeom>
              <a:rect b="b" l="l" r="r" t="t"/>
              <a:pathLst>
                <a:path extrusionOk="0" h="598169" w="2623185">
                  <a:moveTo>
                    <a:pt x="0" y="597616"/>
                  </a:moveTo>
                  <a:lnTo>
                    <a:pt x="687262" y="0"/>
                  </a:lnTo>
                </a:path>
                <a:path extrusionOk="0" h="598169" w="2623185">
                  <a:moveTo>
                    <a:pt x="172965" y="588439"/>
                  </a:moveTo>
                  <a:lnTo>
                    <a:pt x="694296" y="9182"/>
                  </a:lnTo>
                </a:path>
                <a:path extrusionOk="0" h="598169" w="2623185">
                  <a:moveTo>
                    <a:pt x="660188" y="588442"/>
                  </a:moveTo>
                  <a:lnTo>
                    <a:pt x="747081" y="9174"/>
                  </a:lnTo>
                </a:path>
                <a:path extrusionOk="0" h="598169" w="2623185">
                  <a:moveTo>
                    <a:pt x="822600" y="588443"/>
                  </a:moveTo>
                  <a:lnTo>
                    <a:pt x="764672" y="9169"/>
                  </a:lnTo>
                </a:path>
                <a:path extrusionOk="0" h="598169" w="2623185">
                  <a:moveTo>
                    <a:pt x="2622622" y="588443"/>
                  </a:moveTo>
                  <a:lnTo>
                    <a:pt x="2564694" y="9169"/>
                  </a:lnTo>
                </a:path>
                <a:path extrusionOk="0" h="598169" w="2623185">
                  <a:moveTo>
                    <a:pt x="2460210" y="588442"/>
                  </a:moveTo>
                  <a:lnTo>
                    <a:pt x="2547103" y="9174"/>
                  </a:lnTo>
                </a:path>
                <a:path extrusionOk="0" h="598169" w="2623185">
                  <a:moveTo>
                    <a:pt x="1972987" y="588439"/>
                  </a:moveTo>
                  <a:lnTo>
                    <a:pt x="2494318" y="9182"/>
                  </a:lnTo>
                </a:path>
                <a:path extrusionOk="0" h="598169" w="2623185">
                  <a:moveTo>
                    <a:pt x="1800022" y="597616"/>
                  </a:moveTo>
                  <a:lnTo>
                    <a:pt x="2487284" y="0"/>
                  </a:lnTo>
                </a:path>
              </a:pathLst>
            </a:custGeom>
            <a:noFill/>
            <a:ln cap="flat" cmpd="sng" w="10100">
              <a:solidFill>
                <a:srgbClr val="00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3" name="Google Shape;6563;p159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4" name="Google Shape;6564;p159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5" name="Google Shape;6565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566" name="Google Shape;6566;p159"/>
          <p:cNvSpPr txBox="1"/>
          <p:nvPr/>
        </p:nvSpPr>
        <p:spPr>
          <a:xfrm>
            <a:off x="3264395" y="110564"/>
            <a:ext cx="226885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would make the job of learning  easier(instead of trying to learn the  same weights/kernels at different loc-  ations again and again)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7" name="Google Shape;6567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8" name="Google Shape;6568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9893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9" name="Google Shape;656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1620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570" name="Google Shape;6570;p159"/>
          <p:cNvSpPr txBox="1"/>
          <p:nvPr/>
        </p:nvSpPr>
        <p:spPr>
          <a:xfrm>
            <a:off x="3264395" y="1730729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does that mean we can have only  one kernel?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1" name="Google Shape;6571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29890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572" name="Google Shape;6572;p159"/>
          <p:cNvSpPr txBox="1"/>
          <p:nvPr/>
        </p:nvSpPr>
        <p:spPr>
          <a:xfrm>
            <a:off x="3264395" y="2213418"/>
            <a:ext cx="2268220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No, we can have many such kernels  but the kernels will be shared by all  locations in the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73" name="Google Shape;6573;p159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574" name="Google Shape;6574;p15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5" name="Google Shape;6575;p159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76" name="Google Shape;6576;p15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7" name="Google Shape;6577;p15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578" name="Google Shape;6578;p159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2" name="Shape 6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3" name="Google Shape;6583;p160"/>
          <p:cNvGrpSpPr/>
          <p:nvPr/>
        </p:nvGrpSpPr>
        <p:grpSpPr>
          <a:xfrm>
            <a:off x="245024" y="877448"/>
            <a:ext cx="2830843" cy="850819"/>
            <a:chOff x="245024" y="877448"/>
            <a:chExt cx="2830843" cy="850819"/>
          </a:xfrm>
        </p:grpSpPr>
        <p:sp>
          <p:nvSpPr>
            <p:cNvPr id="6584" name="Google Shape;6584;p160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5" name="Google Shape;6585;p160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6" name="Google Shape;6586;p160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7" name="Google Shape;6587;p160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8" name="Google Shape;6588;p160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9" name="Google Shape;6589;p160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0" name="Google Shape;6590;p160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1" name="Google Shape;6591;p160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2" name="Google Shape;6592;p160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3" name="Google Shape;6593;p160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4" name="Google Shape;6594;p160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5" name="Google Shape;6595;p160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6" name="Google Shape;6596;p160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7" name="Google Shape;6597;p160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8" name="Google Shape;6598;p160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9" name="Google Shape;6599;p160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0" name="Google Shape;6600;p160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1" name="Google Shape;6601;p160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2" name="Google Shape;6602;p160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3" name="Google Shape;6603;p160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4" name="Google Shape;6604;p160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5" name="Google Shape;6605;p160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6" name="Google Shape;6606;p160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7" name="Google Shape;6607;p160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8" name="Google Shape;6608;p160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9" name="Google Shape;6609;p160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0" name="Google Shape;6610;p160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1" name="Google Shape;6611;p160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2" name="Google Shape;6612;p160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3" name="Google Shape;6613;p160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4" name="Google Shape;6614;p160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5" name="Google Shape;6615;p160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6" name="Google Shape;6616;p160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7" name="Google Shape;6617;p160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8" name="Google Shape;6618;p160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9" name="Google Shape;6619;p160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0" name="Google Shape;6620;p160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1" name="Google Shape;6621;p160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2" name="Google Shape;6622;p160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3" name="Google Shape;6623;p160"/>
            <p:cNvSpPr/>
            <p:nvPr/>
          </p:nvSpPr>
          <p:spPr>
            <a:xfrm>
              <a:off x="1073035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4" name="Google Shape;6624;p160"/>
            <p:cNvSpPr/>
            <p:nvPr/>
          </p:nvSpPr>
          <p:spPr>
            <a:xfrm>
              <a:off x="1073035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5" name="Google Shape;6625;p160"/>
            <p:cNvSpPr/>
            <p:nvPr/>
          </p:nvSpPr>
          <p:spPr>
            <a:xfrm>
              <a:off x="2873057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6" name="Google Shape;6626;p160"/>
            <p:cNvSpPr/>
            <p:nvPr/>
          </p:nvSpPr>
          <p:spPr>
            <a:xfrm>
              <a:off x="2873057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7" name="Google Shape;6627;p160"/>
            <p:cNvSpPr/>
            <p:nvPr/>
          </p:nvSpPr>
          <p:spPr>
            <a:xfrm>
              <a:off x="380707" y="1003952"/>
              <a:ext cx="2623185" cy="598170"/>
            </a:xfrm>
            <a:custGeom>
              <a:rect b="b" l="l" r="r" t="t"/>
              <a:pathLst>
                <a:path extrusionOk="0" h="598169" w="2623185">
                  <a:moveTo>
                    <a:pt x="0" y="597616"/>
                  </a:moveTo>
                  <a:lnTo>
                    <a:pt x="687262" y="0"/>
                  </a:lnTo>
                </a:path>
                <a:path extrusionOk="0" h="598169" w="2623185">
                  <a:moveTo>
                    <a:pt x="172965" y="588439"/>
                  </a:moveTo>
                  <a:lnTo>
                    <a:pt x="694296" y="9182"/>
                  </a:lnTo>
                </a:path>
                <a:path extrusionOk="0" h="598169" w="2623185">
                  <a:moveTo>
                    <a:pt x="660188" y="588442"/>
                  </a:moveTo>
                  <a:lnTo>
                    <a:pt x="747081" y="9174"/>
                  </a:lnTo>
                </a:path>
                <a:path extrusionOk="0" h="598169" w="2623185">
                  <a:moveTo>
                    <a:pt x="822600" y="588443"/>
                  </a:moveTo>
                  <a:lnTo>
                    <a:pt x="764672" y="9169"/>
                  </a:lnTo>
                </a:path>
                <a:path extrusionOk="0" h="598169" w="2623185">
                  <a:moveTo>
                    <a:pt x="2622622" y="588443"/>
                  </a:moveTo>
                  <a:lnTo>
                    <a:pt x="2564694" y="9169"/>
                  </a:lnTo>
                </a:path>
                <a:path extrusionOk="0" h="598169" w="2623185">
                  <a:moveTo>
                    <a:pt x="2460210" y="588442"/>
                  </a:moveTo>
                  <a:lnTo>
                    <a:pt x="2547103" y="9174"/>
                  </a:lnTo>
                </a:path>
                <a:path extrusionOk="0" h="598169" w="2623185">
                  <a:moveTo>
                    <a:pt x="1972987" y="588439"/>
                  </a:moveTo>
                  <a:lnTo>
                    <a:pt x="2494318" y="9182"/>
                  </a:lnTo>
                </a:path>
                <a:path extrusionOk="0" h="598169" w="2623185">
                  <a:moveTo>
                    <a:pt x="1800022" y="597616"/>
                  </a:moveTo>
                  <a:lnTo>
                    <a:pt x="2487284" y="0"/>
                  </a:lnTo>
                </a:path>
              </a:pathLst>
            </a:custGeom>
            <a:noFill/>
            <a:ln cap="flat" cmpd="sng" w="10100">
              <a:solidFill>
                <a:srgbClr val="00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8" name="Google Shape;6628;p160"/>
            <p:cNvSpPr/>
            <p:nvPr/>
          </p:nvSpPr>
          <p:spPr>
            <a:xfrm>
              <a:off x="353026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9" name="Google Shape;6629;p160"/>
            <p:cNvSpPr/>
            <p:nvPr/>
          </p:nvSpPr>
          <p:spPr>
            <a:xfrm>
              <a:off x="353026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0" name="Google Shape;6630;p160"/>
            <p:cNvSpPr/>
            <p:nvPr/>
          </p:nvSpPr>
          <p:spPr>
            <a:xfrm>
              <a:off x="2153049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1" name="Google Shape;6631;p160"/>
            <p:cNvSpPr/>
            <p:nvPr/>
          </p:nvSpPr>
          <p:spPr>
            <a:xfrm>
              <a:off x="2153049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2" name="Google Shape;6632;p160"/>
            <p:cNvSpPr/>
            <p:nvPr/>
          </p:nvSpPr>
          <p:spPr>
            <a:xfrm>
              <a:off x="320887" y="1006734"/>
              <a:ext cx="2619375" cy="592455"/>
            </a:xfrm>
            <a:custGeom>
              <a:rect b="b" l="l" r="r" t="t"/>
              <a:pathLst>
                <a:path extrusionOk="0" h="592455" w="2619375">
                  <a:moveTo>
                    <a:pt x="0" y="585661"/>
                  </a:moveTo>
                  <a:lnTo>
                    <a:pt x="86892" y="6393"/>
                  </a:lnTo>
                </a:path>
                <a:path extrusionOk="0" h="592455" w="2619375">
                  <a:moveTo>
                    <a:pt x="162411" y="585661"/>
                  </a:moveTo>
                  <a:lnTo>
                    <a:pt x="104483" y="6387"/>
                  </a:lnTo>
                </a:path>
                <a:path extrusionOk="0" h="592455" w="2619375">
                  <a:moveTo>
                    <a:pt x="649633" y="585652"/>
                  </a:moveTo>
                  <a:lnTo>
                    <a:pt x="157267" y="6400"/>
                  </a:lnTo>
                </a:path>
                <a:path extrusionOk="0" h="592455" w="2619375">
                  <a:moveTo>
                    <a:pt x="819079" y="592051"/>
                  </a:moveTo>
                  <a:lnTo>
                    <a:pt x="167823" y="0"/>
                  </a:lnTo>
                </a:path>
                <a:path extrusionOk="0" h="592455" w="2619375">
                  <a:moveTo>
                    <a:pt x="2619101" y="592051"/>
                  </a:moveTo>
                  <a:lnTo>
                    <a:pt x="1967845" y="0"/>
                  </a:lnTo>
                </a:path>
                <a:path extrusionOk="0" h="592455" w="2619375">
                  <a:moveTo>
                    <a:pt x="2449655" y="585652"/>
                  </a:moveTo>
                  <a:lnTo>
                    <a:pt x="1957290" y="6400"/>
                  </a:lnTo>
                </a:path>
                <a:path extrusionOk="0" h="592455" w="2619375">
                  <a:moveTo>
                    <a:pt x="1962433" y="585661"/>
                  </a:moveTo>
                  <a:lnTo>
                    <a:pt x="1904505" y="6387"/>
                  </a:lnTo>
                </a:path>
                <a:path extrusionOk="0" h="592455" w="2619375">
                  <a:moveTo>
                    <a:pt x="1800022" y="585661"/>
                  </a:moveTo>
                  <a:lnTo>
                    <a:pt x="1886915" y="6393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3" name="Google Shape;6633;p160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4" name="Google Shape;6634;p160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5" name="Google Shape;6635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636" name="Google Shape;6636;p160"/>
          <p:cNvSpPr txBox="1"/>
          <p:nvPr/>
        </p:nvSpPr>
        <p:spPr>
          <a:xfrm>
            <a:off x="3264395" y="110564"/>
            <a:ext cx="226885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would make the job of learning  easier(instead of trying to learn the  same weights/kernels at different loc-  ations again and again)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7" name="Google Shape;6637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8" name="Google Shape;6638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9893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9" name="Google Shape;663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1620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640" name="Google Shape;6640;p160"/>
          <p:cNvSpPr txBox="1"/>
          <p:nvPr/>
        </p:nvSpPr>
        <p:spPr>
          <a:xfrm>
            <a:off x="3264395" y="1730729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does that mean we can have only  one kernel?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1" name="Google Shape;6641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29890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642" name="Google Shape;6642;p160"/>
          <p:cNvSpPr txBox="1"/>
          <p:nvPr/>
        </p:nvSpPr>
        <p:spPr>
          <a:xfrm>
            <a:off x="3264395" y="2213418"/>
            <a:ext cx="2268220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No, we can have many such kernels  but the kernels will be shared by all  locations in the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3" name="Google Shape;6643;p160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644" name="Google Shape;6644;p16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5" name="Google Shape;6645;p160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6" name="Google Shape;6646;p16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7" name="Google Shape;6647;p16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648" name="Google Shape;6648;p160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2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3" name="Google Shape;6653;p161"/>
          <p:cNvGrpSpPr/>
          <p:nvPr/>
        </p:nvGrpSpPr>
        <p:grpSpPr>
          <a:xfrm>
            <a:off x="245024" y="877448"/>
            <a:ext cx="2830843" cy="850819"/>
            <a:chOff x="245024" y="877448"/>
            <a:chExt cx="2830843" cy="850819"/>
          </a:xfrm>
        </p:grpSpPr>
        <p:sp>
          <p:nvSpPr>
            <p:cNvPr id="6654" name="Google Shape;6654;p161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5" name="Google Shape;6655;p161"/>
            <p:cNvSpPr/>
            <p:nvPr/>
          </p:nvSpPr>
          <p:spPr>
            <a:xfrm>
              <a:off x="2945057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6" name="Google Shape;6656;p161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7" name="Google Shape;6657;p161"/>
            <p:cNvSpPr/>
            <p:nvPr/>
          </p:nvSpPr>
          <p:spPr>
            <a:xfrm>
              <a:off x="2765055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8" name="Google Shape;6658;p161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9" name="Google Shape;6659;p161"/>
            <p:cNvSpPr/>
            <p:nvPr/>
          </p:nvSpPr>
          <p:spPr>
            <a:xfrm>
              <a:off x="2585053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0" name="Google Shape;6660;p161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1" name="Google Shape;6661;p161"/>
            <p:cNvSpPr/>
            <p:nvPr/>
          </p:nvSpPr>
          <p:spPr>
            <a:xfrm>
              <a:off x="2405051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2" name="Google Shape;6662;p161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3" name="Google Shape;6663;p161"/>
            <p:cNvSpPr/>
            <p:nvPr/>
          </p:nvSpPr>
          <p:spPr>
            <a:xfrm>
              <a:off x="2225048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4" name="Google Shape;6664;p161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5" name="Google Shape;6665;p161"/>
            <p:cNvSpPr/>
            <p:nvPr/>
          </p:nvSpPr>
          <p:spPr>
            <a:xfrm>
              <a:off x="2045046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6" name="Google Shape;6666;p161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7" name="Google Shape;6667;p161"/>
            <p:cNvSpPr/>
            <p:nvPr/>
          </p:nvSpPr>
          <p:spPr>
            <a:xfrm>
              <a:off x="186504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8" name="Google Shape;6668;p161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9" name="Google Shape;6669;p161"/>
            <p:cNvSpPr/>
            <p:nvPr/>
          </p:nvSpPr>
          <p:spPr>
            <a:xfrm>
              <a:off x="1685042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0" name="Google Shape;6670;p161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1" name="Google Shape;6671;p161"/>
            <p:cNvSpPr/>
            <p:nvPr/>
          </p:nvSpPr>
          <p:spPr>
            <a:xfrm>
              <a:off x="1505039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2" name="Google Shape;6672;p161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3" name="Google Shape;6673;p161"/>
            <p:cNvSpPr/>
            <p:nvPr/>
          </p:nvSpPr>
          <p:spPr>
            <a:xfrm>
              <a:off x="1325037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4" name="Google Shape;6674;p161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5" name="Google Shape;6675;p161"/>
            <p:cNvSpPr/>
            <p:nvPr/>
          </p:nvSpPr>
          <p:spPr>
            <a:xfrm>
              <a:off x="1145035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6" name="Google Shape;6676;p161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7" name="Google Shape;6677;p161"/>
            <p:cNvSpPr/>
            <p:nvPr/>
          </p:nvSpPr>
          <p:spPr>
            <a:xfrm>
              <a:off x="965033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8" name="Google Shape;6678;p161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9" name="Google Shape;6679;p161"/>
            <p:cNvSpPr/>
            <p:nvPr/>
          </p:nvSpPr>
          <p:spPr>
            <a:xfrm>
              <a:off x="785030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0" name="Google Shape;6680;p161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1" name="Google Shape;6681;p161"/>
            <p:cNvSpPr/>
            <p:nvPr/>
          </p:nvSpPr>
          <p:spPr>
            <a:xfrm>
              <a:off x="605028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2" name="Google Shape;6682;p161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3" name="Google Shape;6683;p161"/>
            <p:cNvSpPr/>
            <p:nvPr/>
          </p:nvSpPr>
          <p:spPr>
            <a:xfrm>
              <a:off x="425026" y="1597457"/>
              <a:ext cx="130810" cy="130810"/>
            </a:xfrm>
            <a:custGeom>
              <a:rect b="b" l="l" r="r" t="t"/>
              <a:pathLst>
                <a:path extrusionOk="0" h="130810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4" name="Google Shape;6684;p161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5" name="Google Shape;6685;p161"/>
            <p:cNvSpPr/>
            <p:nvPr/>
          </p:nvSpPr>
          <p:spPr>
            <a:xfrm>
              <a:off x="245024" y="1597457"/>
              <a:ext cx="130810" cy="130810"/>
            </a:xfrm>
            <a:custGeom>
              <a:rect b="b" l="l" r="r" t="t"/>
              <a:pathLst>
                <a:path extrusionOk="0" h="130810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6" name="Google Shape;6686;p161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7" name="Google Shape;6687;p161"/>
            <p:cNvSpPr/>
            <p:nvPr/>
          </p:nvSpPr>
          <p:spPr>
            <a:xfrm>
              <a:off x="713031" y="1057450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8" name="Google Shape;6688;p161"/>
            <p:cNvSpPr/>
            <p:nvPr/>
          </p:nvSpPr>
          <p:spPr>
            <a:xfrm>
              <a:off x="371325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626178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9" name="Google Shape;6689;p161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0" name="Google Shape;6690;p161"/>
            <p:cNvSpPr/>
            <p:nvPr/>
          </p:nvSpPr>
          <p:spPr>
            <a:xfrm>
              <a:off x="2513053" y="1057450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1" name="Google Shape;6691;p161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2" name="Google Shape;6692;p161"/>
            <p:cNvSpPr/>
            <p:nvPr/>
          </p:nvSpPr>
          <p:spPr>
            <a:xfrm>
              <a:off x="2171347" y="1193131"/>
              <a:ext cx="782955" cy="399415"/>
            </a:xfrm>
            <a:custGeom>
              <a:rect b="b" l="l" r="r" t="t"/>
              <a:pathLst>
                <a:path extrusionOk="0" h="399415" w="782955">
                  <a:moveTo>
                    <a:pt x="782718" y="399257"/>
                  </a:moveTo>
                  <a:lnTo>
                    <a:pt x="463314" y="2"/>
                  </a:lnTo>
                </a:path>
                <a:path extrusionOk="0" h="399415" w="782955">
                  <a:moveTo>
                    <a:pt x="626177" y="399262"/>
                  </a:moveTo>
                  <a:lnTo>
                    <a:pt x="439853" y="0"/>
                  </a:lnTo>
                </a:path>
                <a:path extrusionOk="0" h="399415" w="782955">
                  <a:moveTo>
                    <a:pt x="156541" y="399262"/>
                  </a:moveTo>
                  <a:lnTo>
                    <a:pt x="369483" y="0"/>
                  </a:lnTo>
                </a:path>
                <a:path extrusionOk="0" h="399415" w="782955">
                  <a:moveTo>
                    <a:pt x="0" y="399259"/>
                  </a:moveTo>
                  <a:lnTo>
                    <a:pt x="346023" y="2"/>
                  </a:lnTo>
                </a:path>
              </a:pathLst>
            </a:custGeom>
            <a:noFill/>
            <a:ln cap="flat" cmpd="sng" w="10100">
              <a:solidFill>
                <a:srgbClr val="FF7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3" name="Google Shape;6693;p161"/>
            <p:cNvSpPr/>
            <p:nvPr/>
          </p:nvSpPr>
          <p:spPr>
            <a:xfrm>
              <a:off x="1073035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4" name="Google Shape;6694;p161"/>
            <p:cNvSpPr/>
            <p:nvPr/>
          </p:nvSpPr>
          <p:spPr>
            <a:xfrm>
              <a:off x="1073035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5" name="Google Shape;6695;p161"/>
            <p:cNvSpPr/>
            <p:nvPr/>
          </p:nvSpPr>
          <p:spPr>
            <a:xfrm>
              <a:off x="2873057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6" name="Google Shape;6696;p161"/>
            <p:cNvSpPr/>
            <p:nvPr/>
          </p:nvSpPr>
          <p:spPr>
            <a:xfrm>
              <a:off x="2873057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7" name="Google Shape;6697;p161"/>
            <p:cNvSpPr/>
            <p:nvPr/>
          </p:nvSpPr>
          <p:spPr>
            <a:xfrm>
              <a:off x="380707" y="1003952"/>
              <a:ext cx="2623185" cy="598170"/>
            </a:xfrm>
            <a:custGeom>
              <a:rect b="b" l="l" r="r" t="t"/>
              <a:pathLst>
                <a:path extrusionOk="0" h="598169" w="2623185">
                  <a:moveTo>
                    <a:pt x="0" y="597616"/>
                  </a:moveTo>
                  <a:lnTo>
                    <a:pt x="687262" y="0"/>
                  </a:lnTo>
                </a:path>
                <a:path extrusionOk="0" h="598169" w="2623185">
                  <a:moveTo>
                    <a:pt x="172965" y="588439"/>
                  </a:moveTo>
                  <a:lnTo>
                    <a:pt x="694296" y="9182"/>
                  </a:lnTo>
                </a:path>
                <a:path extrusionOk="0" h="598169" w="2623185">
                  <a:moveTo>
                    <a:pt x="660188" y="588442"/>
                  </a:moveTo>
                  <a:lnTo>
                    <a:pt x="747081" y="9174"/>
                  </a:lnTo>
                </a:path>
                <a:path extrusionOk="0" h="598169" w="2623185">
                  <a:moveTo>
                    <a:pt x="822600" y="588443"/>
                  </a:moveTo>
                  <a:lnTo>
                    <a:pt x="764672" y="9169"/>
                  </a:lnTo>
                </a:path>
                <a:path extrusionOk="0" h="598169" w="2623185">
                  <a:moveTo>
                    <a:pt x="2622622" y="588443"/>
                  </a:moveTo>
                  <a:lnTo>
                    <a:pt x="2564694" y="9169"/>
                  </a:lnTo>
                </a:path>
                <a:path extrusionOk="0" h="598169" w="2623185">
                  <a:moveTo>
                    <a:pt x="2460210" y="588442"/>
                  </a:moveTo>
                  <a:lnTo>
                    <a:pt x="2547103" y="9174"/>
                  </a:lnTo>
                </a:path>
                <a:path extrusionOk="0" h="598169" w="2623185">
                  <a:moveTo>
                    <a:pt x="1972987" y="588439"/>
                  </a:moveTo>
                  <a:lnTo>
                    <a:pt x="2494318" y="9182"/>
                  </a:lnTo>
                </a:path>
                <a:path extrusionOk="0" h="598169" w="2623185">
                  <a:moveTo>
                    <a:pt x="1800022" y="597616"/>
                  </a:moveTo>
                  <a:lnTo>
                    <a:pt x="2487284" y="0"/>
                  </a:lnTo>
                </a:path>
              </a:pathLst>
            </a:custGeom>
            <a:noFill/>
            <a:ln cap="flat" cmpd="sng" w="10100">
              <a:solidFill>
                <a:srgbClr val="00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8" name="Google Shape;6698;p161"/>
            <p:cNvSpPr/>
            <p:nvPr/>
          </p:nvSpPr>
          <p:spPr>
            <a:xfrm>
              <a:off x="353026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9" name="Google Shape;6699;p161"/>
            <p:cNvSpPr/>
            <p:nvPr/>
          </p:nvSpPr>
          <p:spPr>
            <a:xfrm>
              <a:off x="353026" y="877448"/>
              <a:ext cx="130810" cy="130810"/>
            </a:xfrm>
            <a:custGeom>
              <a:rect b="b" l="l" r="r" t="t"/>
              <a:pathLst>
                <a:path extrusionOk="0" h="130809" w="130809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0" name="Google Shape;6700;p161"/>
            <p:cNvSpPr/>
            <p:nvPr/>
          </p:nvSpPr>
          <p:spPr>
            <a:xfrm>
              <a:off x="2153049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1" name="Google Shape;6701;p161"/>
            <p:cNvSpPr/>
            <p:nvPr/>
          </p:nvSpPr>
          <p:spPr>
            <a:xfrm>
              <a:off x="2153049" y="877448"/>
              <a:ext cx="130810" cy="130810"/>
            </a:xfrm>
            <a:custGeom>
              <a:rect b="b" l="l" r="r" t="t"/>
              <a:pathLst>
                <a:path extrusionOk="0" h="130809" w="130810">
                  <a:moveTo>
                    <a:pt x="130616" y="0"/>
                  </a:moveTo>
                  <a:lnTo>
                    <a:pt x="0" y="0"/>
                  </a:lnTo>
                  <a:lnTo>
                    <a:pt x="0" y="130616"/>
                  </a:lnTo>
                  <a:lnTo>
                    <a:pt x="130616" y="130616"/>
                  </a:lnTo>
                  <a:lnTo>
                    <a:pt x="130616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2" name="Google Shape;6702;p161"/>
            <p:cNvSpPr/>
            <p:nvPr/>
          </p:nvSpPr>
          <p:spPr>
            <a:xfrm>
              <a:off x="320887" y="1006734"/>
              <a:ext cx="2619375" cy="592455"/>
            </a:xfrm>
            <a:custGeom>
              <a:rect b="b" l="l" r="r" t="t"/>
              <a:pathLst>
                <a:path extrusionOk="0" h="592455" w="2619375">
                  <a:moveTo>
                    <a:pt x="0" y="585661"/>
                  </a:moveTo>
                  <a:lnTo>
                    <a:pt x="86892" y="6393"/>
                  </a:lnTo>
                </a:path>
                <a:path extrusionOk="0" h="592455" w="2619375">
                  <a:moveTo>
                    <a:pt x="162411" y="585661"/>
                  </a:moveTo>
                  <a:lnTo>
                    <a:pt x="104483" y="6387"/>
                  </a:lnTo>
                </a:path>
                <a:path extrusionOk="0" h="592455" w="2619375">
                  <a:moveTo>
                    <a:pt x="649633" y="585652"/>
                  </a:moveTo>
                  <a:lnTo>
                    <a:pt x="157267" y="6400"/>
                  </a:lnTo>
                </a:path>
                <a:path extrusionOk="0" h="592455" w="2619375">
                  <a:moveTo>
                    <a:pt x="819079" y="592051"/>
                  </a:moveTo>
                  <a:lnTo>
                    <a:pt x="167823" y="0"/>
                  </a:lnTo>
                </a:path>
                <a:path extrusionOk="0" h="592455" w="2619375">
                  <a:moveTo>
                    <a:pt x="2619101" y="592051"/>
                  </a:moveTo>
                  <a:lnTo>
                    <a:pt x="1967845" y="0"/>
                  </a:lnTo>
                </a:path>
                <a:path extrusionOk="0" h="592455" w="2619375">
                  <a:moveTo>
                    <a:pt x="2449655" y="585652"/>
                  </a:moveTo>
                  <a:lnTo>
                    <a:pt x="1957290" y="6400"/>
                  </a:lnTo>
                </a:path>
                <a:path extrusionOk="0" h="592455" w="2619375">
                  <a:moveTo>
                    <a:pt x="1962433" y="585661"/>
                  </a:moveTo>
                  <a:lnTo>
                    <a:pt x="1904505" y="6387"/>
                  </a:lnTo>
                </a:path>
                <a:path extrusionOk="0" h="592455" w="2619375">
                  <a:moveTo>
                    <a:pt x="1800022" y="585661"/>
                  </a:moveTo>
                  <a:lnTo>
                    <a:pt x="1886915" y="6393"/>
                  </a:lnTo>
                </a:path>
              </a:pathLst>
            </a:custGeom>
            <a:noFill/>
            <a:ln cap="flat" cmpd="sng" w="10100">
              <a:solidFill>
                <a:srgbClr val="EC008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3" name="Google Shape;6703;p161"/>
          <p:cNvSpPr/>
          <p:nvPr/>
        </p:nvSpPr>
        <p:spPr>
          <a:xfrm>
            <a:off x="380718" y="1842767"/>
            <a:ext cx="2559685" cy="31750"/>
          </a:xfrm>
          <a:custGeom>
            <a:rect b="b" l="l" r="r" t="t"/>
            <a:pathLst>
              <a:path extrusionOk="0" h="31750" w="2559685">
                <a:moveTo>
                  <a:pt x="2559266" y="0"/>
                </a:moveTo>
                <a:lnTo>
                  <a:pt x="2554546" y="6474"/>
                </a:lnTo>
                <a:lnTo>
                  <a:pt x="2547602" y="11466"/>
                </a:lnTo>
                <a:lnTo>
                  <a:pt x="2538581" y="14679"/>
                </a:lnTo>
                <a:lnTo>
                  <a:pt x="2527634" y="15815"/>
                </a:lnTo>
                <a:lnTo>
                  <a:pt x="1311264" y="15815"/>
                </a:lnTo>
                <a:lnTo>
                  <a:pt x="1300317" y="16952"/>
                </a:lnTo>
                <a:lnTo>
                  <a:pt x="1291297" y="20165"/>
                </a:lnTo>
                <a:lnTo>
                  <a:pt x="1284353" y="25157"/>
                </a:lnTo>
                <a:lnTo>
                  <a:pt x="1279633" y="31631"/>
                </a:lnTo>
                <a:lnTo>
                  <a:pt x="1274913" y="25157"/>
                </a:lnTo>
                <a:lnTo>
                  <a:pt x="1267969" y="20165"/>
                </a:lnTo>
                <a:lnTo>
                  <a:pt x="1258949" y="16952"/>
                </a:lnTo>
                <a:lnTo>
                  <a:pt x="1248001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4" name="Google Shape;6704;p161"/>
          <p:cNvSpPr txBox="1"/>
          <p:nvPr/>
        </p:nvSpPr>
        <p:spPr>
          <a:xfrm>
            <a:off x="1578394" y="1856268"/>
            <a:ext cx="1644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5" name="Google Shape;6705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604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06" name="Google Shape;6706;p161"/>
          <p:cNvSpPr txBox="1"/>
          <p:nvPr/>
        </p:nvSpPr>
        <p:spPr>
          <a:xfrm>
            <a:off x="3264395" y="110564"/>
            <a:ext cx="226885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 shouldn’t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kernels be the same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indeed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would make the job of learning  easier(instead of trying to learn the  same weights/kernels at different loc-  ations again and again)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7" name="Google Shape;6707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67873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8" name="Google Shape;6708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9893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9" name="Google Shape;670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1620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10" name="Google Shape;6710;p161"/>
          <p:cNvSpPr txBox="1"/>
          <p:nvPr/>
        </p:nvSpPr>
        <p:spPr>
          <a:xfrm>
            <a:off x="3264395" y="1730729"/>
            <a:ext cx="226885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does that mean we can have only  one kernel?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1" name="Google Shape;6711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29890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12" name="Google Shape;6712;p161"/>
          <p:cNvSpPr txBox="1"/>
          <p:nvPr/>
        </p:nvSpPr>
        <p:spPr>
          <a:xfrm>
            <a:off x="3264395" y="2213418"/>
            <a:ext cx="2268220" cy="846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No, we can have many such kernels  but the kernels will be shared by all  locations in the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called “weight sharing”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3" name="Google Shape;6713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2953677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4" name="Google Shape;6714;p161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6715" name="Google Shape;6715;p16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6" name="Google Shape;6716;p161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7" name="Google Shape;6717;p16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8" name="Google Shape;6718;p16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719" name="Google Shape;6719;p161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3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4" name="Google Shape;6724;p162"/>
          <p:cNvGrpSpPr/>
          <p:nvPr/>
        </p:nvGrpSpPr>
        <p:grpSpPr>
          <a:xfrm>
            <a:off x="309193" y="244487"/>
            <a:ext cx="5192408" cy="471208"/>
            <a:chOff x="309193" y="244487"/>
            <a:chExt cx="5192408" cy="471208"/>
          </a:xfrm>
        </p:grpSpPr>
        <p:sp>
          <p:nvSpPr>
            <p:cNvPr id="6725" name="Google Shape;6725;p162"/>
            <p:cNvSpPr/>
            <p:nvPr/>
          </p:nvSpPr>
          <p:spPr>
            <a:xfrm>
              <a:off x="309193" y="244487"/>
              <a:ext cx="5142230" cy="82550"/>
            </a:xfrm>
            <a:custGeom>
              <a:rect b="b" l="l" r="r" t="t"/>
              <a:pathLst>
                <a:path extrusionOk="0" h="8255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26" name="Google Shape;6726;p1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994" y="61409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7" name="Google Shape;6727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794" y="60139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8" name="Google Shape;6728;p1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0859" y="295058"/>
              <a:ext cx="50742" cy="319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9" name="Google Shape;6729;p162"/>
            <p:cNvSpPr/>
            <p:nvPr/>
          </p:nvSpPr>
          <p:spPr>
            <a:xfrm>
              <a:off x="309193" y="288915"/>
              <a:ext cx="5142230" cy="376555"/>
            </a:xfrm>
            <a:custGeom>
              <a:rect b="b" l="l" r="r" t="t"/>
              <a:pathLst>
                <a:path extrusionOk="0" h="376555" w="5142230">
                  <a:moveTo>
                    <a:pt x="5141666" y="0"/>
                  </a:moveTo>
                  <a:lnTo>
                    <a:pt x="0" y="0"/>
                  </a:lnTo>
                  <a:lnTo>
                    <a:pt x="0" y="325180"/>
                  </a:lnTo>
                  <a:lnTo>
                    <a:pt x="4008" y="344904"/>
                  </a:lnTo>
                  <a:lnTo>
                    <a:pt x="14922" y="361057"/>
                  </a:lnTo>
                  <a:lnTo>
                    <a:pt x="31075" y="371972"/>
                  </a:lnTo>
                  <a:lnTo>
                    <a:pt x="50800" y="375980"/>
                  </a:lnTo>
                  <a:lnTo>
                    <a:pt x="5090865" y="375980"/>
                  </a:lnTo>
                  <a:lnTo>
                    <a:pt x="5110590" y="371972"/>
                  </a:lnTo>
                  <a:lnTo>
                    <a:pt x="5126743" y="361057"/>
                  </a:lnTo>
                  <a:lnTo>
                    <a:pt x="5137657" y="344904"/>
                  </a:lnTo>
                  <a:lnTo>
                    <a:pt x="5141666" y="325180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0" name="Google Shape;6730;p162"/>
            <p:cNvSpPr/>
            <p:nvPr/>
          </p:nvSpPr>
          <p:spPr>
            <a:xfrm>
              <a:off x="5450859" y="333152"/>
              <a:ext cx="0" cy="300355"/>
            </a:xfrm>
            <a:custGeom>
              <a:rect b="b" l="l" r="r" t="t"/>
              <a:pathLst>
                <a:path extrusionOk="0" h="300355" w="120000">
                  <a:moveTo>
                    <a:pt x="0" y="29999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1" name="Google Shape;6731;p162"/>
            <p:cNvSpPr/>
            <p:nvPr/>
          </p:nvSpPr>
          <p:spPr>
            <a:xfrm>
              <a:off x="5450859" y="32045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2" name="Google Shape;6732;p162"/>
            <p:cNvSpPr/>
            <p:nvPr/>
          </p:nvSpPr>
          <p:spPr>
            <a:xfrm>
              <a:off x="5450859" y="30775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3" name="Google Shape;6733;p162"/>
            <p:cNvSpPr/>
            <p:nvPr/>
          </p:nvSpPr>
          <p:spPr>
            <a:xfrm>
              <a:off x="5450859" y="29505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34" name="Google Shape;6734;p1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34467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5" name="Google Shape;6735;p162"/>
          <p:cNvSpPr txBox="1"/>
          <p:nvPr/>
        </p:nvSpPr>
        <p:spPr>
          <a:xfrm>
            <a:off x="624395" y="259192"/>
            <a:ext cx="35363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far, we have focused only on the convolution operation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6" name="Google Shape;6736;p16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737" name="Google Shape;6737;p16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8" name="Google Shape;6738;p16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9" name="Google Shape;6739;p16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0" name="Google Shape;6740;p16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741" name="Google Shape;6741;p16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6" name="Google Shape;6746;p163"/>
          <p:cNvGrpSpPr/>
          <p:nvPr/>
        </p:nvGrpSpPr>
        <p:grpSpPr>
          <a:xfrm>
            <a:off x="309193" y="244487"/>
            <a:ext cx="5192408" cy="471208"/>
            <a:chOff x="309193" y="244487"/>
            <a:chExt cx="5192408" cy="471208"/>
          </a:xfrm>
        </p:grpSpPr>
        <p:sp>
          <p:nvSpPr>
            <p:cNvPr id="6747" name="Google Shape;6747;p163"/>
            <p:cNvSpPr/>
            <p:nvPr/>
          </p:nvSpPr>
          <p:spPr>
            <a:xfrm>
              <a:off x="309193" y="244487"/>
              <a:ext cx="5142230" cy="82550"/>
            </a:xfrm>
            <a:custGeom>
              <a:rect b="b" l="l" r="r" t="t"/>
              <a:pathLst>
                <a:path extrusionOk="0" h="8255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48" name="Google Shape;6748;p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994" y="61409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9" name="Google Shape;6749;p1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794" y="60139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0" name="Google Shape;6750;p1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0859" y="295058"/>
              <a:ext cx="50742" cy="319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1" name="Google Shape;6751;p163"/>
            <p:cNvSpPr/>
            <p:nvPr/>
          </p:nvSpPr>
          <p:spPr>
            <a:xfrm>
              <a:off x="309193" y="288915"/>
              <a:ext cx="5142230" cy="376555"/>
            </a:xfrm>
            <a:custGeom>
              <a:rect b="b" l="l" r="r" t="t"/>
              <a:pathLst>
                <a:path extrusionOk="0" h="376555" w="5142230">
                  <a:moveTo>
                    <a:pt x="5141666" y="0"/>
                  </a:moveTo>
                  <a:lnTo>
                    <a:pt x="0" y="0"/>
                  </a:lnTo>
                  <a:lnTo>
                    <a:pt x="0" y="325180"/>
                  </a:lnTo>
                  <a:lnTo>
                    <a:pt x="4008" y="344904"/>
                  </a:lnTo>
                  <a:lnTo>
                    <a:pt x="14922" y="361057"/>
                  </a:lnTo>
                  <a:lnTo>
                    <a:pt x="31075" y="371972"/>
                  </a:lnTo>
                  <a:lnTo>
                    <a:pt x="50800" y="375980"/>
                  </a:lnTo>
                  <a:lnTo>
                    <a:pt x="5090865" y="375980"/>
                  </a:lnTo>
                  <a:lnTo>
                    <a:pt x="5110590" y="371972"/>
                  </a:lnTo>
                  <a:lnTo>
                    <a:pt x="5126743" y="361057"/>
                  </a:lnTo>
                  <a:lnTo>
                    <a:pt x="5137657" y="344904"/>
                  </a:lnTo>
                  <a:lnTo>
                    <a:pt x="5141666" y="325180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2" name="Google Shape;6752;p163"/>
            <p:cNvSpPr/>
            <p:nvPr/>
          </p:nvSpPr>
          <p:spPr>
            <a:xfrm>
              <a:off x="5450859" y="333152"/>
              <a:ext cx="0" cy="300355"/>
            </a:xfrm>
            <a:custGeom>
              <a:rect b="b" l="l" r="r" t="t"/>
              <a:pathLst>
                <a:path extrusionOk="0" h="300355" w="120000">
                  <a:moveTo>
                    <a:pt x="0" y="29999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3" name="Google Shape;6753;p163"/>
            <p:cNvSpPr/>
            <p:nvPr/>
          </p:nvSpPr>
          <p:spPr>
            <a:xfrm>
              <a:off x="5450859" y="32045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4" name="Google Shape;6754;p163"/>
            <p:cNvSpPr/>
            <p:nvPr/>
          </p:nvSpPr>
          <p:spPr>
            <a:xfrm>
              <a:off x="5450859" y="30775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5" name="Google Shape;6755;p163"/>
            <p:cNvSpPr/>
            <p:nvPr/>
          </p:nvSpPr>
          <p:spPr>
            <a:xfrm>
              <a:off x="5450859" y="29505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56" name="Google Shape;6756;p1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34467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7" name="Google Shape;6757;p1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55471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8" name="Google Shape;6758;p163"/>
          <p:cNvSpPr txBox="1"/>
          <p:nvPr/>
        </p:nvSpPr>
        <p:spPr>
          <a:xfrm>
            <a:off x="624395" y="215414"/>
            <a:ext cx="3743325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far, we have focused only on the convolution operation  Let us see what a full convolutional neural network looks like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59" name="Google Shape;6759;p16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760" name="Google Shape;6760;p16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1" name="Google Shape;6761;p16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2" name="Google Shape;6762;p16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3" name="Google Shape;6763;p16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764" name="Google Shape;6764;p16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8" name="Shape 6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9" name="Google Shape;6769;p164"/>
          <p:cNvGrpSpPr/>
          <p:nvPr/>
        </p:nvGrpSpPr>
        <p:grpSpPr>
          <a:xfrm>
            <a:off x="377740" y="285480"/>
            <a:ext cx="720090" cy="720090"/>
            <a:chOff x="377740" y="285480"/>
            <a:chExt cx="720090" cy="720090"/>
          </a:xfrm>
        </p:grpSpPr>
        <p:sp>
          <p:nvSpPr>
            <p:cNvPr id="6770" name="Google Shape;6770;p164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1" name="Google Shape;6771;p164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2" name="Google Shape;6772;p164"/>
          <p:cNvSpPr txBox="1"/>
          <p:nvPr/>
        </p:nvSpPr>
        <p:spPr>
          <a:xfrm>
            <a:off x="678662" y="101449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3" name="Google Shape;6773;p164"/>
          <p:cNvSpPr txBox="1"/>
          <p:nvPr/>
        </p:nvSpPr>
        <p:spPr>
          <a:xfrm>
            <a:off x="1093279" y="65333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4" name="Google Shape;6774;p164"/>
          <p:cNvSpPr txBox="1"/>
          <p:nvPr/>
        </p:nvSpPr>
        <p:spPr>
          <a:xfrm>
            <a:off x="587552" y="153967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5" name="Google Shape;6775;p164"/>
          <p:cNvSpPr txBox="1"/>
          <p:nvPr/>
        </p:nvSpPr>
        <p:spPr>
          <a:xfrm>
            <a:off x="525208" y="223547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6" name="Google Shape;6776;p164"/>
          <p:cNvGrpSpPr/>
          <p:nvPr/>
        </p:nvGrpSpPr>
        <p:grpSpPr>
          <a:xfrm>
            <a:off x="1197036" y="312767"/>
            <a:ext cx="796178" cy="794913"/>
            <a:chOff x="1197036" y="312767"/>
            <a:chExt cx="796178" cy="794913"/>
          </a:xfrm>
        </p:grpSpPr>
        <p:sp>
          <p:nvSpPr>
            <p:cNvPr id="6777" name="Google Shape;6777;p164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8" name="Google Shape;6778;p164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9" name="Google Shape;6779;p164"/>
            <p:cNvSpPr/>
            <p:nvPr/>
          </p:nvSpPr>
          <p:spPr>
            <a:xfrm>
              <a:off x="1737043" y="31276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0" name="Google Shape;6780;p164"/>
            <p:cNvSpPr/>
            <p:nvPr/>
          </p:nvSpPr>
          <p:spPr>
            <a:xfrm>
              <a:off x="1197036" y="31276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1" name="Google Shape;6781;p164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2" name="Google Shape;6782;p164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3" name="Google Shape;6783;p164"/>
            <p:cNvSpPr/>
            <p:nvPr/>
          </p:nvSpPr>
          <p:spPr>
            <a:xfrm>
              <a:off x="1787950" y="36367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4" name="Google Shape;6784;p164"/>
            <p:cNvSpPr/>
            <p:nvPr/>
          </p:nvSpPr>
          <p:spPr>
            <a:xfrm>
              <a:off x="1247944" y="36367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5" name="Google Shape;6785;p164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6" name="Google Shape;6786;p164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7" name="Google Shape;6787;p164"/>
            <p:cNvSpPr/>
            <p:nvPr/>
          </p:nvSpPr>
          <p:spPr>
            <a:xfrm>
              <a:off x="1838854" y="4145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8" name="Google Shape;6788;p164"/>
            <p:cNvSpPr/>
            <p:nvPr/>
          </p:nvSpPr>
          <p:spPr>
            <a:xfrm>
              <a:off x="1298848" y="41457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9" name="Google Shape;6789;p164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0" name="Google Shape;6790;p164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1" name="Google Shape;6791;p164"/>
            <p:cNvSpPr/>
            <p:nvPr/>
          </p:nvSpPr>
          <p:spPr>
            <a:xfrm>
              <a:off x="1889758" y="4654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2" name="Google Shape;6792;p164"/>
            <p:cNvSpPr/>
            <p:nvPr/>
          </p:nvSpPr>
          <p:spPr>
            <a:xfrm>
              <a:off x="1349751" y="46548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3" name="Google Shape;6793;p164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4" name="Google Shape;6794;p164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5" name="Google Shape;6795;p164"/>
            <p:cNvSpPr/>
            <p:nvPr/>
          </p:nvSpPr>
          <p:spPr>
            <a:xfrm>
              <a:off x="1940662" y="51638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6" name="Google Shape;6796;p164"/>
            <p:cNvSpPr/>
            <p:nvPr/>
          </p:nvSpPr>
          <p:spPr>
            <a:xfrm>
              <a:off x="1400655" y="51638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7" name="Google Shape;6797;p164"/>
            <p:cNvSpPr/>
            <p:nvPr/>
          </p:nvSpPr>
          <p:spPr>
            <a:xfrm>
              <a:off x="1451559" y="56602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8" name="Google Shape;6798;p164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9" name="Google Shape;6799;p164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0" name="Google Shape;6800;p164"/>
          <p:cNvSpPr txBox="1"/>
          <p:nvPr/>
        </p:nvSpPr>
        <p:spPr>
          <a:xfrm>
            <a:off x="1662468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1" name="Google Shape;6801;p164"/>
          <p:cNvSpPr txBox="1"/>
          <p:nvPr/>
        </p:nvSpPr>
        <p:spPr>
          <a:xfrm>
            <a:off x="1987080" y="82713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2" name="Google Shape;6802;p164"/>
          <p:cNvSpPr txBox="1"/>
          <p:nvPr/>
        </p:nvSpPr>
        <p:spPr>
          <a:xfrm>
            <a:off x="1058189" y="171124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3" name="Google Shape;6803;p164"/>
          <p:cNvGrpSpPr/>
          <p:nvPr/>
        </p:nvGrpSpPr>
        <p:grpSpPr>
          <a:xfrm>
            <a:off x="807214" y="462952"/>
            <a:ext cx="1905671" cy="644723"/>
            <a:chOff x="807214" y="462952"/>
            <a:chExt cx="1905671" cy="644723"/>
          </a:xfrm>
        </p:grpSpPr>
        <p:pic>
          <p:nvPicPr>
            <p:cNvPr id="6804" name="Google Shape;6804;p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214" y="46295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5" name="Google Shape;6805;p164"/>
            <p:cNvSpPr/>
            <p:nvPr/>
          </p:nvSpPr>
          <p:spPr>
            <a:xfrm>
              <a:off x="917747" y="465482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6" name="Google Shape;6806;p164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7" name="Google Shape;6807;p164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8" name="Google Shape;6808;p164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9" name="Google Shape;6809;p164"/>
            <p:cNvSpPr/>
            <p:nvPr/>
          </p:nvSpPr>
          <p:spPr>
            <a:xfrm>
              <a:off x="2457052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0" name="Google Shape;6810;p164"/>
            <p:cNvSpPr/>
            <p:nvPr/>
          </p:nvSpPr>
          <p:spPr>
            <a:xfrm>
              <a:off x="2097047" y="492769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1" name="Google Shape;6811;p164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2" name="Google Shape;6812;p164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3" name="Google Shape;6813;p164"/>
            <p:cNvSpPr/>
            <p:nvPr/>
          </p:nvSpPr>
          <p:spPr>
            <a:xfrm>
              <a:off x="2507959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4" name="Google Shape;6814;p164"/>
            <p:cNvSpPr/>
            <p:nvPr/>
          </p:nvSpPr>
          <p:spPr>
            <a:xfrm>
              <a:off x="2147955" y="54367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5" name="Google Shape;6815;p164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6" name="Google Shape;6816;p164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7" name="Google Shape;6817;p164"/>
            <p:cNvSpPr/>
            <p:nvPr/>
          </p:nvSpPr>
          <p:spPr>
            <a:xfrm>
              <a:off x="2558863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8" name="Google Shape;6818;p164"/>
            <p:cNvSpPr/>
            <p:nvPr/>
          </p:nvSpPr>
          <p:spPr>
            <a:xfrm>
              <a:off x="2198859" y="59458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9" name="Google Shape;6819;p164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0" name="Google Shape;6820;p164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1" name="Google Shape;6821;p164"/>
            <p:cNvSpPr/>
            <p:nvPr/>
          </p:nvSpPr>
          <p:spPr>
            <a:xfrm>
              <a:off x="2609767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2" name="Google Shape;6822;p164"/>
            <p:cNvSpPr/>
            <p:nvPr/>
          </p:nvSpPr>
          <p:spPr>
            <a:xfrm>
              <a:off x="2249763" y="64548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3" name="Google Shape;6823;p164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4" name="Google Shape;6824;p164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5" name="Google Shape;6825;p164"/>
            <p:cNvSpPr/>
            <p:nvPr/>
          </p:nvSpPr>
          <p:spPr>
            <a:xfrm>
              <a:off x="2660671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6" name="Google Shape;6826;p164"/>
            <p:cNvSpPr/>
            <p:nvPr/>
          </p:nvSpPr>
          <p:spPr>
            <a:xfrm>
              <a:off x="2300666" y="696388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7" name="Google Shape;6827;p164"/>
            <p:cNvSpPr/>
            <p:nvPr/>
          </p:nvSpPr>
          <p:spPr>
            <a:xfrm>
              <a:off x="2351570" y="746027"/>
              <a:ext cx="361315" cy="361315"/>
            </a:xfrm>
            <a:custGeom>
              <a:rect b="b" l="l" r="r" t="t"/>
              <a:pathLst>
                <a:path extrusionOk="0" h="361315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5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8" name="Google Shape;6828;p164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9" name="Google Shape;6829;p164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0" name="Google Shape;6830;p164"/>
          <p:cNvSpPr txBox="1"/>
          <p:nvPr/>
        </p:nvSpPr>
        <p:spPr>
          <a:xfrm>
            <a:off x="1440903" y="1312004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1" name="Google Shape;6831;p164"/>
          <p:cNvSpPr txBox="1"/>
          <p:nvPr/>
        </p:nvSpPr>
        <p:spPr>
          <a:xfrm>
            <a:off x="2472474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2" name="Google Shape;6832;p164"/>
          <p:cNvSpPr txBox="1"/>
          <p:nvPr/>
        </p:nvSpPr>
        <p:spPr>
          <a:xfrm>
            <a:off x="2707081" y="89912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3" name="Google Shape;6833;p164"/>
          <p:cNvSpPr txBox="1"/>
          <p:nvPr/>
        </p:nvSpPr>
        <p:spPr>
          <a:xfrm>
            <a:off x="1871713" y="351134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4" name="Google Shape;6834;p164"/>
          <p:cNvSpPr txBox="1"/>
          <p:nvPr/>
        </p:nvSpPr>
        <p:spPr>
          <a:xfrm>
            <a:off x="2479181" y="382813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35" name="Google Shape;6835;p164"/>
          <p:cNvGrpSpPr/>
          <p:nvPr/>
        </p:nvGrpSpPr>
        <p:grpSpPr>
          <a:xfrm>
            <a:off x="1739564" y="187342"/>
            <a:ext cx="1789192" cy="1051865"/>
            <a:chOff x="1739564" y="187342"/>
            <a:chExt cx="1789192" cy="1051865"/>
          </a:xfrm>
        </p:grpSpPr>
        <p:sp>
          <p:nvSpPr>
            <p:cNvPr id="6836" name="Google Shape;6836;p164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7" name="Google Shape;6837;p164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8" name="Google Shape;6838;p164"/>
            <p:cNvSpPr/>
            <p:nvPr/>
          </p:nvSpPr>
          <p:spPr>
            <a:xfrm>
              <a:off x="1847566" y="855295"/>
              <a:ext cx="720090" cy="108585"/>
            </a:xfrm>
            <a:custGeom>
              <a:rect b="b" l="l" r="r" t="t"/>
              <a:pathLst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9" name="Google Shape;6839;p164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0" name="Google Shape;6840;p164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1" name="Google Shape;6841;p164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2" name="Google Shape;6842;p164"/>
            <p:cNvSpPr/>
            <p:nvPr/>
          </p:nvSpPr>
          <p:spPr>
            <a:xfrm>
              <a:off x="2763631" y="18734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3" name="Google Shape;6843;p164"/>
            <p:cNvSpPr/>
            <p:nvPr/>
          </p:nvSpPr>
          <p:spPr>
            <a:xfrm>
              <a:off x="2475626" y="18734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4" name="Google Shape;6844;p164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5" name="Google Shape;6845;p164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6" name="Google Shape;6846;p164"/>
            <p:cNvSpPr/>
            <p:nvPr/>
          </p:nvSpPr>
          <p:spPr>
            <a:xfrm>
              <a:off x="2814535" y="23824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7" name="Google Shape;6847;p164"/>
            <p:cNvSpPr/>
            <p:nvPr/>
          </p:nvSpPr>
          <p:spPr>
            <a:xfrm>
              <a:off x="2526530" y="23824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8" name="Google Shape;6848;p164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9" name="Google Shape;6849;p164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0" name="Google Shape;6850;p164"/>
            <p:cNvSpPr/>
            <p:nvPr/>
          </p:nvSpPr>
          <p:spPr>
            <a:xfrm>
              <a:off x="2865443" y="28915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1" name="Google Shape;6851;p164"/>
            <p:cNvSpPr/>
            <p:nvPr/>
          </p:nvSpPr>
          <p:spPr>
            <a:xfrm>
              <a:off x="2577438" y="28915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2" name="Google Shape;6852;p164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3" name="Google Shape;6853;p164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4" name="Google Shape;6854;p164"/>
            <p:cNvSpPr/>
            <p:nvPr/>
          </p:nvSpPr>
          <p:spPr>
            <a:xfrm>
              <a:off x="2916346" y="34005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5" name="Google Shape;6855;p164"/>
            <p:cNvSpPr/>
            <p:nvPr/>
          </p:nvSpPr>
          <p:spPr>
            <a:xfrm>
              <a:off x="2628342" y="34005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6" name="Google Shape;6856;p164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7" name="Google Shape;6857;p164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8" name="Google Shape;6858;p164"/>
            <p:cNvSpPr/>
            <p:nvPr/>
          </p:nvSpPr>
          <p:spPr>
            <a:xfrm>
              <a:off x="2967250" y="39096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9" name="Google Shape;6859;p164"/>
            <p:cNvSpPr/>
            <p:nvPr/>
          </p:nvSpPr>
          <p:spPr>
            <a:xfrm>
              <a:off x="2679246" y="39096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0" name="Google Shape;6860;p164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1" name="Google Shape;6861;p164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2" name="Google Shape;6862;p164"/>
            <p:cNvSpPr/>
            <p:nvPr/>
          </p:nvSpPr>
          <p:spPr>
            <a:xfrm>
              <a:off x="3018154" y="4418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3" name="Google Shape;6863;p164"/>
            <p:cNvSpPr/>
            <p:nvPr/>
          </p:nvSpPr>
          <p:spPr>
            <a:xfrm>
              <a:off x="2730150" y="44186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4" name="Google Shape;6864;p164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5" name="Google Shape;6865;p164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6" name="Google Shape;6866;p164"/>
            <p:cNvSpPr/>
            <p:nvPr/>
          </p:nvSpPr>
          <p:spPr>
            <a:xfrm>
              <a:off x="3069058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7" name="Google Shape;6867;p164"/>
            <p:cNvSpPr/>
            <p:nvPr/>
          </p:nvSpPr>
          <p:spPr>
            <a:xfrm>
              <a:off x="2781053" y="492769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8" name="Google Shape;6868;p164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9" name="Google Shape;6869;p164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0" name="Google Shape;6870;p164"/>
            <p:cNvSpPr/>
            <p:nvPr/>
          </p:nvSpPr>
          <p:spPr>
            <a:xfrm>
              <a:off x="3119966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1" name="Google Shape;6871;p164"/>
            <p:cNvSpPr/>
            <p:nvPr/>
          </p:nvSpPr>
          <p:spPr>
            <a:xfrm>
              <a:off x="2831961" y="54367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2" name="Google Shape;6872;p164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3" name="Google Shape;6873;p164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4" name="Google Shape;6874;p164"/>
            <p:cNvSpPr/>
            <p:nvPr/>
          </p:nvSpPr>
          <p:spPr>
            <a:xfrm>
              <a:off x="3170870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5" name="Google Shape;6875;p164"/>
            <p:cNvSpPr/>
            <p:nvPr/>
          </p:nvSpPr>
          <p:spPr>
            <a:xfrm>
              <a:off x="2882865" y="59458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6" name="Google Shape;6876;p164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7" name="Google Shape;6877;p164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8" name="Google Shape;6878;p164"/>
            <p:cNvSpPr/>
            <p:nvPr/>
          </p:nvSpPr>
          <p:spPr>
            <a:xfrm>
              <a:off x="3221773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9" name="Google Shape;6879;p164"/>
            <p:cNvSpPr/>
            <p:nvPr/>
          </p:nvSpPr>
          <p:spPr>
            <a:xfrm>
              <a:off x="2933769" y="64548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0" name="Google Shape;6880;p164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1" name="Google Shape;6881;p164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2" name="Google Shape;6882;p164"/>
            <p:cNvSpPr/>
            <p:nvPr/>
          </p:nvSpPr>
          <p:spPr>
            <a:xfrm>
              <a:off x="3272677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3" name="Google Shape;6883;p164"/>
            <p:cNvSpPr/>
            <p:nvPr/>
          </p:nvSpPr>
          <p:spPr>
            <a:xfrm>
              <a:off x="2984673" y="69638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4" name="Google Shape;6884;p164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5" name="Google Shape;6885;p164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6" name="Google Shape;6886;p164"/>
            <p:cNvSpPr/>
            <p:nvPr/>
          </p:nvSpPr>
          <p:spPr>
            <a:xfrm>
              <a:off x="3323581" y="7472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7" name="Google Shape;6887;p164"/>
            <p:cNvSpPr/>
            <p:nvPr/>
          </p:nvSpPr>
          <p:spPr>
            <a:xfrm>
              <a:off x="3035577" y="74729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8" name="Google Shape;6888;p164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9" name="Google Shape;6889;p164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0" name="Google Shape;6890;p164"/>
            <p:cNvSpPr/>
            <p:nvPr/>
          </p:nvSpPr>
          <p:spPr>
            <a:xfrm>
              <a:off x="3374489" y="7982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1" name="Google Shape;6891;p164"/>
            <p:cNvSpPr/>
            <p:nvPr/>
          </p:nvSpPr>
          <p:spPr>
            <a:xfrm>
              <a:off x="3086484" y="79820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2" name="Google Shape;6892;p164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3" name="Google Shape;6893;p164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4" name="Google Shape;6894;p164"/>
            <p:cNvSpPr/>
            <p:nvPr/>
          </p:nvSpPr>
          <p:spPr>
            <a:xfrm>
              <a:off x="3425393" y="8491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5" name="Google Shape;6895;p164"/>
            <p:cNvSpPr/>
            <p:nvPr/>
          </p:nvSpPr>
          <p:spPr>
            <a:xfrm>
              <a:off x="3137388" y="84910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6" name="Google Shape;6896;p164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7" name="Google Shape;6897;p164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8" name="Google Shape;6898;p164"/>
            <p:cNvSpPr/>
            <p:nvPr/>
          </p:nvSpPr>
          <p:spPr>
            <a:xfrm>
              <a:off x="3476297" y="90000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9" name="Google Shape;6899;p164"/>
            <p:cNvSpPr/>
            <p:nvPr/>
          </p:nvSpPr>
          <p:spPr>
            <a:xfrm>
              <a:off x="3188292" y="90000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0" name="Google Shape;6900;p164"/>
            <p:cNvSpPr/>
            <p:nvPr/>
          </p:nvSpPr>
          <p:spPr>
            <a:xfrm>
              <a:off x="3239196" y="949647"/>
              <a:ext cx="289560" cy="289560"/>
            </a:xfrm>
            <a:custGeom>
              <a:rect b="b" l="l" r="r" t="t"/>
              <a:pathLst>
                <a:path extrusionOk="0" h="289559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59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1" name="Google Shape;6901;p164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2" name="Google Shape;6902;p164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3" name="Google Shape;6903;p164"/>
          <p:cNvSpPr txBox="1"/>
          <p:nvPr/>
        </p:nvSpPr>
        <p:spPr>
          <a:xfrm>
            <a:off x="2254567" y="1312004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4" name="Google Shape;6904;p164"/>
          <p:cNvSpPr txBox="1"/>
          <p:nvPr/>
        </p:nvSpPr>
        <p:spPr>
          <a:xfrm>
            <a:off x="3324085" y="124791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5" name="Google Shape;6905;p164"/>
          <p:cNvSpPr txBox="1"/>
          <p:nvPr/>
        </p:nvSpPr>
        <p:spPr>
          <a:xfrm>
            <a:off x="3522700" y="105955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6" name="Google Shape;6906;p164"/>
          <p:cNvSpPr txBox="1"/>
          <p:nvPr>
            <p:ph type="title"/>
          </p:nvPr>
        </p:nvSpPr>
        <p:spPr>
          <a:xfrm>
            <a:off x="2192769" y="45712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Convolution Layer 2</a:t>
            </a:r>
            <a:endParaRPr sz="600"/>
          </a:p>
        </p:txBody>
      </p:sp>
      <p:grpSp>
        <p:nvGrpSpPr>
          <p:cNvPr id="6907" name="Google Shape;6907;p164"/>
          <p:cNvGrpSpPr/>
          <p:nvPr/>
        </p:nvGrpSpPr>
        <p:grpSpPr>
          <a:xfrm>
            <a:off x="2495575" y="286632"/>
            <a:ext cx="1600531" cy="952570"/>
            <a:chOff x="2495575" y="286632"/>
            <a:chExt cx="1600531" cy="952570"/>
          </a:xfrm>
        </p:grpSpPr>
        <p:sp>
          <p:nvSpPr>
            <p:cNvPr id="6908" name="Google Shape;6908;p164"/>
            <p:cNvSpPr/>
            <p:nvPr/>
          </p:nvSpPr>
          <p:spPr>
            <a:xfrm>
              <a:off x="2495575" y="999294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9" name="Google Shape;6909;p164"/>
            <p:cNvSpPr/>
            <p:nvPr/>
          </p:nvSpPr>
          <p:spPr>
            <a:xfrm>
              <a:off x="2495575" y="999294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0" name="Google Shape;6910;p164"/>
            <p:cNvSpPr/>
            <p:nvPr/>
          </p:nvSpPr>
          <p:spPr>
            <a:xfrm>
              <a:off x="2567575" y="999294"/>
              <a:ext cx="720090" cy="72390"/>
            </a:xfrm>
            <a:custGeom>
              <a:rect b="b" l="l" r="r" t="t"/>
              <a:pathLst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1" name="Google Shape;6911;p164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2" name="Google Shape;6912;p164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3" name="Google Shape;6913;p164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4" name="Google Shape;6914;p164"/>
            <p:cNvSpPr/>
            <p:nvPr/>
          </p:nvSpPr>
          <p:spPr>
            <a:xfrm>
              <a:off x="3330928" y="28663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5" name="Google Shape;6915;p164"/>
            <p:cNvSpPr/>
            <p:nvPr/>
          </p:nvSpPr>
          <p:spPr>
            <a:xfrm>
              <a:off x="3150926" y="28663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6" name="Google Shape;6916;p164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7" name="Google Shape;6917;p164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8" name="Google Shape;6918;p164"/>
            <p:cNvSpPr/>
            <p:nvPr/>
          </p:nvSpPr>
          <p:spPr>
            <a:xfrm>
              <a:off x="3381832" y="337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9" name="Google Shape;6919;p164"/>
            <p:cNvSpPr/>
            <p:nvPr/>
          </p:nvSpPr>
          <p:spPr>
            <a:xfrm>
              <a:off x="3201830" y="33753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0" name="Google Shape;6920;p164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1" name="Google Shape;6921;p164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2" name="Google Shape;6922;p164"/>
            <p:cNvSpPr/>
            <p:nvPr/>
          </p:nvSpPr>
          <p:spPr>
            <a:xfrm>
              <a:off x="3432736" y="38844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3" name="Google Shape;6923;p164"/>
            <p:cNvSpPr/>
            <p:nvPr/>
          </p:nvSpPr>
          <p:spPr>
            <a:xfrm>
              <a:off x="3252734" y="38844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4" name="Google Shape;6924;p164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5" name="Google Shape;6925;p164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6" name="Google Shape;6926;p164"/>
            <p:cNvSpPr/>
            <p:nvPr/>
          </p:nvSpPr>
          <p:spPr>
            <a:xfrm>
              <a:off x="3483640" y="43934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7" name="Google Shape;6927;p164"/>
            <p:cNvSpPr/>
            <p:nvPr/>
          </p:nvSpPr>
          <p:spPr>
            <a:xfrm>
              <a:off x="3303637" y="43934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8" name="Google Shape;6928;p164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9" name="Google Shape;6929;p164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0" name="Google Shape;6930;p164"/>
            <p:cNvSpPr/>
            <p:nvPr/>
          </p:nvSpPr>
          <p:spPr>
            <a:xfrm>
              <a:off x="3534543" y="49024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1" name="Google Shape;6931;p164"/>
            <p:cNvSpPr/>
            <p:nvPr/>
          </p:nvSpPr>
          <p:spPr>
            <a:xfrm>
              <a:off x="3354541" y="49024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2" name="Google Shape;6932;p164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3" name="Google Shape;6933;p164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4" name="Google Shape;6934;p164"/>
            <p:cNvSpPr/>
            <p:nvPr/>
          </p:nvSpPr>
          <p:spPr>
            <a:xfrm>
              <a:off x="3585451" y="54115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5" name="Google Shape;6935;p164"/>
            <p:cNvSpPr/>
            <p:nvPr/>
          </p:nvSpPr>
          <p:spPr>
            <a:xfrm>
              <a:off x="3405449" y="54115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6" name="Google Shape;6936;p164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7" name="Google Shape;6937;p164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8" name="Google Shape;6938;p164"/>
            <p:cNvSpPr/>
            <p:nvPr/>
          </p:nvSpPr>
          <p:spPr>
            <a:xfrm>
              <a:off x="3636355" y="59206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9" name="Google Shape;6939;p164"/>
            <p:cNvSpPr/>
            <p:nvPr/>
          </p:nvSpPr>
          <p:spPr>
            <a:xfrm>
              <a:off x="3456353" y="59206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0" name="Google Shape;6940;p164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1" name="Google Shape;6941;p164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2" name="Google Shape;6942;p164"/>
            <p:cNvSpPr/>
            <p:nvPr/>
          </p:nvSpPr>
          <p:spPr>
            <a:xfrm>
              <a:off x="3687259" y="64296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3" name="Google Shape;6943;p164"/>
            <p:cNvSpPr/>
            <p:nvPr/>
          </p:nvSpPr>
          <p:spPr>
            <a:xfrm>
              <a:off x="3507257" y="64296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4" name="Google Shape;6944;p164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5" name="Google Shape;6945;p164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6" name="Google Shape;6946;p164"/>
            <p:cNvSpPr/>
            <p:nvPr/>
          </p:nvSpPr>
          <p:spPr>
            <a:xfrm>
              <a:off x="3738163" y="69386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7" name="Google Shape;6947;p164"/>
            <p:cNvSpPr/>
            <p:nvPr/>
          </p:nvSpPr>
          <p:spPr>
            <a:xfrm>
              <a:off x="3558161" y="69386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8" name="Google Shape;6948;p164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9" name="Google Shape;6949;p164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0" name="Google Shape;6950;p164"/>
            <p:cNvSpPr/>
            <p:nvPr/>
          </p:nvSpPr>
          <p:spPr>
            <a:xfrm>
              <a:off x="3789067" y="74477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1" name="Google Shape;6951;p164"/>
            <p:cNvSpPr/>
            <p:nvPr/>
          </p:nvSpPr>
          <p:spPr>
            <a:xfrm>
              <a:off x="3609065" y="744771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2" name="Google Shape;6952;p164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3" name="Google Shape;6953;p164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4" name="Google Shape;6954;p164"/>
            <p:cNvSpPr/>
            <p:nvPr/>
          </p:nvSpPr>
          <p:spPr>
            <a:xfrm>
              <a:off x="3839975" y="7956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5" name="Google Shape;6955;p164"/>
            <p:cNvSpPr/>
            <p:nvPr/>
          </p:nvSpPr>
          <p:spPr>
            <a:xfrm>
              <a:off x="3659973" y="79567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6" name="Google Shape;6956;p164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7" name="Google Shape;6957;p164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8" name="Google Shape;6958;p164"/>
            <p:cNvSpPr/>
            <p:nvPr/>
          </p:nvSpPr>
          <p:spPr>
            <a:xfrm>
              <a:off x="3890879" y="84658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9" name="Google Shape;6959;p164"/>
            <p:cNvSpPr/>
            <p:nvPr/>
          </p:nvSpPr>
          <p:spPr>
            <a:xfrm>
              <a:off x="3710876" y="84658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0" name="Google Shape;6960;p164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1" name="Google Shape;6961;p164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2" name="Google Shape;6962;p164"/>
            <p:cNvSpPr/>
            <p:nvPr/>
          </p:nvSpPr>
          <p:spPr>
            <a:xfrm>
              <a:off x="3941782" y="89748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3" name="Google Shape;6963;p164"/>
            <p:cNvSpPr/>
            <p:nvPr/>
          </p:nvSpPr>
          <p:spPr>
            <a:xfrm>
              <a:off x="3761780" y="89748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4" name="Google Shape;6964;p164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5" name="Google Shape;6965;p164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6" name="Google Shape;6966;p164"/>
            <p:cNvSpPr/>
            <p:nvPr/>
          </p:nvSpPr>
          <p:spPr>
            <a:xfrm>
              <a:off x="3992686" y="9483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7" name="Google Shape;6967;p164"/>
            <p:cNvSpPr/>
            <p:nvPr/>
          </p:nvSpPr>
          <p:spPr>
            <a:xfrm>
              <a:off x="3812684" y="94839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8" name="Google Shape;6968;p164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9" name="Google Shape;6969;p164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0" name="Google Shape;6970;p164"/>
            <p:cNvSpPr/>
            <p:nvPr/>
          </p:nvSpPr>
          <p:spPr>
            <a:xfrm>
              <a:off x="4043590" y="9992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1" name="Google Shape;6971;p164"/>
            <p:cNvSpPr/>
            <p:nvPr/>
          </p:nvSpPr>
          <p:spPr>
            <a:xfrm>
              <a:off x="3863588" y="999294"/>
              <a:ext cx="231140" cy="231140"/>
            </a:xfrm>
            <a:custGeom>
              <a:rect b="b" l="l" r="r" t="t"/>
              <a:pathLst>
                <a:path extrusionOk="0" h="231140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40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2" name="Google Shape;6972;p164"/>
            <p:cNvSpPr/>
            <p:nvPr/>
          </p:nvSpPr>
          <p:spPr>
            <a:xfrm>
              <a:off x="3914496" y="1048937"/>
              <a:ext cx="181610" cy="181610"/>
            </a:xfrm>
            <a:custGeom>
              <a:rect b="b" l="l" r="r" t="t"/>
              <a:pathLst>
                <a:path extrusionOk="0" h="181609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09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3" name="Google Shape;6973;p164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4" name="Google Shape;6974;p164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5" name="Google Shape;6975;p164"/>
          <p:cNvSpPr txBox="1"/>
          <p:nvPr/>
        </p:nvSpPr>
        <p:spPr>
          <a:xfrm>
            <a:off x="3062681" y="1443626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6" name="Google Shape;6976;p164"/>
          <p:cNvSpPr txBox="1"/>
          <p:nvPr/>
        </p:nvSpPr>
        <p:spPr>
          <a:xfrm>
            <a:off x="3053918" y="1635523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7" name="Google Shape;6977;p164"/>
          <p:cNvSpPr txBox="1"/>
          <p:nvPr/>
        </p:nvSpPr>
        <p:spPr>
          <a:xfrm>
            <a:off x="3968572" y="1239207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8" name="Google Shape;6978;p164"/>
          <p:cNvSpPr txBox="1"/>
          <p:nvPr/>
        </p:nvSpPr>
        <p:spPr>
          <a:xfrm>
            <a:off x="2853575" y="162996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9" name="Google Shape;6979;p164"/>
          <p:cNvGrpSpPr/>
          <p:nvPr/>
        </p:nvGrpSpPr>
        <p:grpSpPr>
          <a:xfrm>
            <a:off x="3323587" y="286632"/>
            <a:ext cx="1863340" cy="943910"/>
            <a:chOff x="3323587" y="286632"/>
            <a:chExt cx="1863340" cy="943910"/>
          </a:xfrm>
        </p:grpSpPr>
        <p:sp>
          <p:nvSpPr>
            <p:cNvPr id="6980" name="Google Shape;6980;p164"/>
            <p:cNvSpPr/>
            <p:nvPr/>
          </p:nvSpPr>
          <p:spPr>
            <a:xfrm>
              <a:off x="3323587" y="1107297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1" name="Google Shape;6981;p164"/>
            <p:cNvSpPr/>
            <p:nvPr/>
          </p:nvSpPr>
          <p:spPr>
            <a:xfrm>
              <a:off x="3323587" y="1107297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2" name="Google Shape;6982;p164"/>
            <p:cNvSpPr/>
            <p:nvPr/>
          </p:nvSpPr>
          <p:spPr>
            <a:xfrm>
              <a:off x="3395586" y="1107297"/>
              <a:ext cx="612140" cy="72390"/>
            </a:xfrm>
            <a:custGeom>
              <a:rect b="b" l="l" r="r" t="t"/>
              <a:pathLst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3" name="Google Shape;6983;p164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4" name="Google Shape;6984;p164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5" name="Google Shape;6985;p164"/>
            <p:cNvSpPr/>
            <p:nvPr/>
          </p:nvSpPr>
          <p:spPr>
            <a:xfrm>
              <a:off x="3330928" y="286632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6" name="Google Shape;6986;p164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7" name="Google Shape;6987;p164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8" name="Google Shape;6988;p164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9" name="Google Shape;6989;p164"/>
            <p:cNvSpPr/>
            <p:nvPr/>
          </p:nvSpPr>
          <p:spPr>
            <a:xfrm>
              <a:off x="3957841" y="445539"/>
              <a:ext cx="894715" cy="560070"/>
            </a:xfrm>
            <a:custGeom>
              <a:rect b="b" l="l" r="r" t="t"/>
              <a:pathLst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714499" y="534496"/>
                  </a:ln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894714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0" name="Google Shape;6990;p164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1" name="Google Shape;6991;p164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2" name="Google Shape;6992;p164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3" name="Google Shape;6993;p164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4" name="Google Shape;6994;p164"/>
          <p:cNvSpPr txBox="1"/>
          <p:nvPr/>
        </p:nvSpPr>
        <p:spPr>
          <a:xfrm>
            <a:off x="3640912" y="372800"/>
            <a:ext cx="12858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1(120)FC 2(84)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Output(10)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5" name="Google Shape;6995;p164"/>
          <p:cNvGrpSpPr/>
          <p:nvPr/>
        </p:nvGrpSpPr>
        <p:grpSpPr>
          <a:xfrm>
            <a:off x="4343296" y="470989"/>
            <a:ext cx="843631" cy="509270"/>
            <a:chOff x="4343296" y="470989"/>
            <a:chExt cx="843631" cy="509270"/>
          </a:xfrm>
        </p:grpSpPr>
        <p:sp>
          <p:nvSpPr>
            <p:cNvPr id="6996" name="Google Shape;6996;p164"/>
            <p:cNvSpPr/>
            <p:nvPr/>
          </p:nvSpPr>
          <p:spPr>
            <a:xfrm>
              <a:off x="4343296" y="470989"/>
              <a:ext cx="664210" cy="509270"/>
            </a:xfrm>
            <a:custGeom>
              <a:rect b="b" l="l" r="r" t="t"/>
              <a:pathLst>
                <a:path extrusionOk="0" h="509269" w="664210">
                  <a:moveTo>
                    <a:pt x="0" y="0"/>
                  </a:moveTo>
                  <a:lnTo>
                    <a:pt x="205456" y="25453"/>
                  </a:lnTo>
                </a:path>
                <a:path extrusionOk="0" h="509269" w="664210">
                  <a:moveTo>
                    <a:pt x="509046" y="509046"/>
                  </a:moveTo>
                  <a:lnTo>
                    <a:pt x="663599" y="4835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7" name="Google Shape;6997;p164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8" name="Google Shape;6998;p164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9" name="Google Shape;6999;p164"/>
          <p:cNvSpPr txBox="1"/>
          <p:nvPr/>
        </p:nvSpPr>
        <p:spPr>
          <a:xfrm>
            <a:off x="4327905" y="984267"/>
            <a:ext cx="1049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00" name="Google Shape;7000;p164"/>
          <p:cNvSpPr txBox="1"/>
          <p:nvPr/>
        </p:nvSpPr>
        <p:spPr>
          <a:xfrm>
            <a:off x="4064584" y="1098288"/>
            <a:ext cx="12795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850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01" name="Google Shape;7001;p16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002" name="Google Shape;7002;p16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3" name="Google Shape;7003;p16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4" name="Google Shape;7004;p16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5" name="Google Shape;7005;p16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006" name="Google Shape;7006;p16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0" name="Shape 7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1" name="Google Shape;7011;p165"/>
          <p:cNvGrpSpPr/>
          <p:nvPr/>
        </p:nvGrpSpPr>
        <p:grpSpPr>
          <a:xfrm>
            <a:off x="377740" y="285480"/>
            <a:ext cx="720090" cy="720090"/>
            <a:chOff x="377740" y="285480"/>
            <a:chExt cx="720090" cy="720090"/>
          </a:xfrm>
        </p:grpSpPr>
        <p:sp>
          <p:nvSpPr>
            <p:cNvPr id="7012" name="Google Shape;7012;p165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3" name="Google Shape;7013;p165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14" name="Google Shape;7014;p165"/>
          <p:cNvSpPr txBox="1"/>
          <p:nvPr/>
        </p:nvSpPr>
        <p:spPr>
          <a:xfrm>
            <a:off x="678662" y="101449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5" name="Google Shape;7015;p165"/>
          <p:cNvSpPr txBox="1"/>
          <p:nvPr/>
        </p:nvSpPr>
        <p:spPr>
          <a:xfrm>
            <a:off x="1093279" y="65333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6" name="Google Shape;7016;p165"/>
          <p:cNvSpPr txBox="1"/>
          <p:nvPr/>
        </p:nvSpPr>
        <p:spPr>
          <a:xfrm>
            <a:off x="587552" y="153967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7" name="Google Shape;7017;p165"/>
          <p:cNvSpPr txBox="1"/>
          <p:nvPr/>
        </p:nvSpPr>
        <p:spPr>
          <a:xfrm>
            <a:off x="525208" y="223547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8" name="Google Shape;7018;p165"/>
          <p:cNvGrpSpPr/>
          <p:nvPr/>
        </p:nvGrpSpPr>
        <p:grpSpPr>
          <a:xfrm>
            <a:off x="1197036" y="312767"/>
            <a:ext cx="796178" cy="794913"/>
            <a:chOff x="1197036" y="312767"/>
            <a:chExt cx="796178" cy="794913"/>
          </a:xfrm>
        </p:grpSpPr>
        <p:sp>
          <p:nvSpPr>
            <p:cNvPr id="7019" name="Google Shape;7019;p165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0" name="Google Shape;7020;p165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1" name="Google Shape;7021;p165"/>
            <p:cNvSpPr/>
            <p:nvPr/>
          </p:nvSpPr>
          <p:spPr>
            <a:xfrm>
              <a:off x="1737043" y="31276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2" name="Google Shape;7022;p165"/>
            <p:cNvSpPr/>
            <p:nvPr/>
          </p:nvSpPr>
          <p:spPr>
            <a:xfrm>
              <a:off x="1197036" y="31276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3" name="Google Shape;7023;p165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4" name="Google Shape;7024;p165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5" name="Google Shape;7025;p165"/>
            <p:cNvSpPr/>
            <p:nvPr/>
          </p:nvSpPr>
          <p:spPr>
            <a:xfrm>
              <a:off x="1787950" y="36367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6" name="Google Shape;7026;p165"/>
            <p:cNvSpPr/>
            <p:nvPr/>
          </p:nvSpPr>
          <p:spPr>
            <a:xfrm>
              <a:off x="1247944" y="36367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7" name="Google Shape;7027;p165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8" name="Google Shape;7028;p165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9" name="Google Shape;7029;p165"/>
            <p:cNvSpPr/>
            <p:nvPr/>
          </p:nvSpPr>
          <p:spPr>
            <a:xfrm>
              <a:off x="1838854" y="4145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0" name="Google Shape;7030;p165"/>
            <p:cNvSpPr/>
            <p:nvPr/>
          </p:nvSpPr>
          <p:spPr>
            <a:xfrm>
              <a:off x="1298848" y="41457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1" name="Google Shape;7031;p165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2" name="Google Shape;7032;p165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3" name="Google Shape;7033;p165"/>
            <p:cNvSpPr/>
            <p:nvPr/>
          </p:nvSpPr>
          <p:spPr>
            <a:xfrm>
              <a:off x="1889758" y="4654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4" name="Google Shape;7034;p165"/>
            <p:cNvSpPr/>
            <p:nvPr/>
          </p:nvSpPr>
          <p:spPr>
            <a:xfrm>
              <a:off x="1349751" y="46548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5" name="Google Shape;7035;p165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6" name="Google Shape;7036;p165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7" name="Google Shape;7037;p165"/>
            <p:cNvSpPr/>
            <p:nvPr/>
          </p:nvSpPr>
          <p:spPr>
            <a:xfrm>
              <a:off x="1940662" y="51638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8" name="Google Shape;7038;p165"/>
            <p:cNvSpPr/>
            <p:nvPr/>
          </p:nvSpPr>
          <p:spPr>
            <a:xfrm>
              <a:off x="1400655" y="51638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9" name="Google Shape;7039;p165"/>
            <p:cNvSpPr/>
            <p:nvPr/>
          </p:nvSpPr>
          <p:spPr>
            <a:xfrm>
              <a:off x="1451559" y="56602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0" name="Google Shape;7040;p165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1" name="Google Shape;7041;p165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2" name="Google Shape;7042;p165"/>
          <p:cNvSpPr txBox="1"/>
          <p:nvPr/>
        </p:nvSpPr>
        <p:spPr>
          <a:xfrm>
            <a:off x="1662468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3" name="Google Shape;7043;p165"/>
          <p:cNvSpPr txBox="1"/>
          <p:nvPr/>
        </p:nvSpPr>
        <p:spPr>
          <a:xfrm>
            <a:off x="1987080" y="82713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4" name="Google Shape;7044;p165"/>
          <p:cNvSpPr txBox="1"/>
          <p:nvPr/>
        </p:nvSpPr>
        <p:spPr>
          <a:xfrm>
            <a:off x="1058189" y="171124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45" name="Google Shape;7045;p165"/>
          <p:cNvGrpSpPr/>
          <p:nvPr/>
        </p:nvGrpSpPr>
        <p:grpSpPr>
          <a:xfrm>
            <a:off x="807214" y="462952"/>
            <a:ext cx="1905671" cy="644723"/>
            <a:chOff x="807214" y="462952"/>
            <a:chExt cx="1905671" cy="644723"/>
          </a:xfrm>
        </p:grpSpPr>
        <p:pic>
          <p:nvPicPr>
            <p:cNvPr id="7046" name="Google Shape;7046;p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214" y="46295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7" name="Google Shape;7047;p165"/>
            <p:cNvSpPr/>
            <p:nvPr/>
          </p:nvSpPr>
          <p:spPr>
            <a:xfrm>
              <a:off x="917747" y="465482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8" name="Google Shape;7048;p165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9" name="Google Shape;7049;p165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0" name="Google Shape;7050;p165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1" name="Google Shape;7051;p165"/>
            <p:cNvSpPr/>
            <p:nvPr/>
          </p:nvSpPr>
          <p:spPr>
            <a:xfrm>
              <a:off x="2457052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2" name="Google Shape;7052;p165"/>
            <p:cNvSpPr/>
            <p:nvPr/>
          </p:nvSpPr>
          <p:spPr>
            <a:xfrm>
              <a:off x="2097047" y="492769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3" name="Google Shape;7053;p165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4" name="Google Shape;7054;p165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5" name="Google Shape;7055;p165"/>
            <p:cNvSpPr/>
            <p:nvPr/>
          </p:nvSpPr>
          <p:spPr>
            <a:xfrm>
              <a:off x="2507959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6" name="Google Shape;7056;p165"/>
            <p:cNvSpPr/>
            <p:nvPr/>
          </p:nvSpPr>
          <p:spPr>
            <a:xfrm>
              <a:off x="2147955" y="54367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7" name="Google Shape;7057;p165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8" name="Google Shape;7058;p165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9" name="Google Shape;7059;p165"/>
            <p:cNvSpPr/>
            <p:nvPr/>
          </p:nvSpPr>
          <p:spPr>
            <a:xfrm>
              <a:off x="2558863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0" name="Google Shape;7060;p165"/>
            <p:cNvSpPr/>
            <p:nvPr/>
          </p:nvSpPr>
          <p:spPr>
            <a:xfrm>
              <a:off x="2198859" y="59458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1" name="Google Shape;7061;p165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2" name="Google Shape;7062;p165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3" name="Google Shape;7063;p165"/>
            <p:cNvSpPr/>
            <p:nvPr/>
          </p:nvSpPr>
          <p:spPr>
            <a:xfrm>
              <a:off x="2609767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4" name="Google Shape;7064;p165"/>
            <p:cNvSpPr/>
            <p:nvPr/>
          </p:nvSpPr>
          <p:spPr>
            <a:xfrm>
              <a:off x="2249763" y="64548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5" name="Google Shape;7065;p165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6" name="Google Shape;7066;p165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7" name="Google Shape;7067;p165"/>
            <p:cNvSpPr/>
            <p:nvPr/>
          </p:nvSpPr>
          <p:spPr>
            <a:xfrm>
              <a:off x="2660671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8" name="Google Shape;7068;p165"/>
            <p:cNvSpPr/>
            <p:nvPr/>
          </p:nvSpPr>
          <p:spPr>
            <a:xfrm>
              <a:off x="2300666" y="696388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9" name="Google Shape;7069;p165"/>
            <p:cNvSpPr/>
            <p:nvPr/>
          </p:nvSpPr>
          <p:spPr>
            <a:xfrm>
              <a:off x="2351570" y="746027"/>
              <a:ext cx="361315" cy="361315"/>
            </a:xfrm>
            <a:custGeom>
              <a:rect b="b" l="l" r="r" t="t"/>
              <a:pathLst>
                <a:path extrusionOk="0" h="361315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5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0" name="Google Shape;7070;p165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1" name="Google Shape;7071;p165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2" name="Google Shape;7072;p165"/>
          <p:cNvSpPr txBox="1"/>
          <p:nvPr/>
        </p:nvSpPr>
        <p:spPr>
          <a:xfrm>
            <a:off x="1440903" y="1312004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3" name="Google Shape;7073;p165"/>
          <p:cNvSpPr txBox="1"/>
          <p:nvPr/>
        </p:nvSpPr>
        <p:spPr>
          <a:xfrm>
            <a:off x="2472474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4" name="Google Shape;7074;p165"/>
          <p:cNvSpPr txBox="1"/>
          <p:nvPr/>
        </p:nvSpPr>
        <p:spPr>
          <a:xfrm>
            <a:off x="2707081" y="89912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5" name="Google Shape;7075;p165"/>
          <p:cNvSpPr txBox="1"/>
          <p:nvPr/>
        </p:nvSpPr>
        <p:spPr>
          <a:xfrm>
            <a:off x="1871713" y="351134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6" name="Google Shape;7076;p165"/>
          <p:cNvSpPr txBox="1"/>
          <p:nvPr/>
        </p:nvSpPr>
        <p:spPr>
          <a:xfrm>
            <a:off x="2479181" y="382813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7" name="Google Shape;7077;p165"/>
          <p:cNvGrpSpPr/>
          <p:nvPr/>
        </p:nvGrpSpPr>
        <p:grpSpPr>
          <a:xfrm>
            <a:off x="1739564" y="187342"/>
            <a:ext cx="1789192" cy="1051865"/>
            <a:chOff x="1739564" y="187342"/>
            <a:chExt cx="1789192" cy="1051865"/>
          </a:xfrm>
        </p:grpSpPr>
        <p:sp>
          <p:nvSpPr>
            <p:cNvPr id="7078" name="Google Shape;7078;p165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9" name="Google Shape;7079;p165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0" name="Google Shape;7080;p165"/>
            <p:cNvSpPr/>
            <p:nvPr/>
          </p:nvSpPr>
          <p:spPr>
            <a:xfrm>
              <a:off x="1847566" y="855295"/>
              <a:ext cx="720090" cy="108585"/>
            </a:xfrm>
            <a:custGeom>
              <a:rect b="b" l="l" r="r" t="t"/>
              <a:pathLst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1" name="Google Shape;7081;p165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2" name="Google Shape;7082;p165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3" name="Google Shape;7083;p165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4" name="Google Shape;7084;p165"/>
            <p:cNvSpPr/>
            <p:nvPr/>
          </p:nvSpPr>
          <p:spPr>
            <a:xfrm>
              <a:off x="2763631" y="18734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5" name="Google Shape;7085;p165"/>
            <p:cNvSpPr/>
            <p:nvPr/>
          </p:nvSpPr>
          <p:spPr>
            <a:xfrm>
              <a:off x="2475626" y="18734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6" name="Google Shape;7086;p165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7" name="Google Shape;7087;p165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8" name="Google Shape;7088;p165"/>
            <p:cNvSpPr/>
            <p:nvPr/>
          </p:nvSpPr>
          <p:spPr>
            <a:xfrm>
              <a:off x="2814535" y="23824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9" name="Google Shape;7089;p165"/>
            <p:cNvSpPr/>
            <p:nvPr/>
          </p:nvSpPr>
          <p:spPr>
            <a:xfrm>
              <a:off x="2526530" y="23824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0" name="Google Shape;7090;p165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1" name="Google Shape;7091;p165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2" name="Google Shape;7092;p165"/>
            <p:cNvSpPr/>
            <p:nvPr/>
          </p:nvSpPr>
          <p:spPr>
            <a:xfrm>
              <a:off x="2865443" y="28915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3" name="Google Shape;7093;p165"/>
            <p:cNvSpPr/>
            <p:nvPr/>
          </p:nvSpPr>
          <p:spPr>
            <a:xfrm>
              <a:off x="2577438" y="28915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4" name="Google Shape;7094;p165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5" name="Google Shape;7095;p165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6" name="Google Shape;7096;p165"/>
            <p:cNvSpPr/>
            <p:nvPr/>
          </p:nvSpPr>
          <p:spPr>
            <a:xfrm>
              <a:off x="2916346" y="34005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7" name="Google Shape;7097;p165"/>
            <p:cNvSpPr/>
            <p:nvPr/>
          </p:nvSpPr>
          <p:spPr>
            <a:xfrm>
              <a:off x="2628342" y="34005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8" name="Google Shape;7098;p165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9" name="Google Shape;7099;p165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0" name="Google Shape;7100;p165"/>
            <p:cNvSpPr/>
            <p:nvPr/>
          </p:nvSpPr>
          <p:spPr>
            <a:xfrm>
              <a:off x="2967250" y="39096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1" name="Google Shape;7101;p165"/>
            <p:cNvSpPr/>
            <p:nvPr/>
          </p:nvSpPr>
          <p:spPr>
            <a:xfrm>
              <a:off x="2679246" y="39096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2" name="Google Shape;7102;p165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3" name="Google Shape;7103;p165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4" name="Google Shape;7104;p165"/>
            <p:cNvSpPr/>
            <p:nvPr/>
          </p:nvSpPr>
          <p:spPr>
            <a:xfrm>
              <a:off x="3018154" y="4418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5" name="Google Shape;7105;p165"/>
            <p:cNvSpPr/>
            <p:nvPr/>
          </p:nvSpPr>
          <p:spPr>
            <a:xfrm>
              <a:off x="2730150" y="44186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6" name="Google Shape;7106;p165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7" name="Google Shape;7107;p165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8" name="Google Shape;7108;p165"/>
            <p:cNvSpPr/>
            <p:nvPr/>
          </p:nvSpPr>
          <p:spPr>
            <a:xfrm>
              <a:off x="3069058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9" name="Google Shape;7109;p165"/>
            <p:cNvSpPr/>
            <p:nvPr/>
          </p:nvSpPr>
          <p:spPr>
            <a:xfrm>
              <a:off x="2781053" y="492769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0" name="Google Shape;7110;p165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1" name="Google Shape;7111;p165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2" name="Google Shape;7112;p165"/>
            <p:cNvSpPr/>
            <p:nvPr/>
          </p:nvSpPr>
          <p:spPr>
            <a:xfrm>
              <a:off x="3119966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3" name="Google Shape;7113;p165"/>
            <p:cNvSpPr/>
            <p:nvPr/>
          </p:nvSpPr>
          <p:spPr>
            <a:xfrm>
              <a:off x="2831961" y="54367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4" name="Google Shape;7114;p165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5" name="Google Shape;7115;p165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6" name="Google Shape;7116;p165"/>
            <p:cNvSpPr/>
            <p:nvPr/>
          </p:nvSpPr>
          <p:spPr>
            <a:xfrm>
              <a:off x="3170870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7" name="Google Shape;7117;p165"/>
            <p:cNvSpPr/>
            <p:nvPr/>
          </p:nvSpPr>
          <p:spPr>
            <a:xfrm>
              <a:off x="2882865" y="59458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8" name="Google Shape;7118;p165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9" name="Google Shape;7119;p165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0" name="Google Shape;7120;p165"/>
            <p:cNvSpPr/>
            <p:nvPr/>
          </p:nvSpPr>
          <p:spPr>
            <a:xfrm>
              <a:off x="3221773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1" name="Google Shape;7121;p165"/>
            <p:cNvSpPr/>
            <p:nvPr/>
          </p:nvSpPr>
          <p:spPr>
            <a:xfrm>
              <a:off x="2933769" y="64548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2" name="Google Shape;7122;p165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3" name="Google Shape;7123;p165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4" name="Google Shape;7124;p165"/>
            <p:cNvSpPr/>
            <p:nvPr/>
          </p:nvSpPr>
          <p:spPr>
            <a:xfrm>
              <a:off x="3272677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5" name="Google Shape;7125;p165"/>
            <p:cNvSpPr/>
            <p:nvPr/>
          </p:nvSpPr>
          <p:spPr>
            <a:xfrm>
              <a:off x="2984673" y="69638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6" name="Google Shape;7126;p165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7" name="Google Shape;7127;p165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8" name="Google Shape;7128;p165"/>
            <p:cNvSpPr/>
            <p:nvPr/>
          </p:nvSpPr>
          <p:spPr>
            <a:xfrm>
              <a:off x="3323581" y="7472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9" name="Google Shape;7129;p165"/>
            <p:cNvSpPr/>
            <p:nvPr/>
          </p:nvSpPr>
          <p:spPr>
            <a:xfrm>
              <a:off x="3035577" y="74729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0" name="Google Shape;7130;p165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1" name="Google Shape;7131;p165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2" name="Google Shape;7132;p165"/>
            <p:cNvSpPr/>
            <p:nvPr/>
          </p:nvSpPr>
          <p:spPr>
            <a:xfrm>
              <a:off x="3374489" y="7982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3" name="Google Shape;7133;p165"/>
            <p:cNvSpPr/>
            <p:nvPr/>
          </p:nvSpPr>
          <p:spPr>
            <a:xfrm>
              <a:off x="3086484" y="79820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4" name="Google Shape;7134;p165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5" name="Google Shape;7135;p165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6" name="Google Shape;7136;p165"/>
            <p:cNvSpPr/>
            <p:nvPr/>
          </p:nvSpPr>
          <p:spPr>
            <a:xfrm>
              <a:off x="3425393" y="8491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7" name="Google Shape;7137;p165"/>
            <p:cNvSpPr/>
            <p:nvPr/>
          </p:nvSpPr>
          <p:spPr>
            <a:xfrm>
              <a:off x="3137388" y="84910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8" name="Google Shape;7138;p165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9" name="Google Shape;7139;p165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0" name="Google Shape;7140;p165"/>
            <p:cNvSpPr/>
            <p:nvPr/>
          </p:nvSpPr>
          <p:spPr>
            <a:xfrm>
              <a:off x="3476297" y="90000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1" name="Google Shape;7141;p165"/>
            <p:cNvSpPr/>
            <p:nvPr/>
          </p:nvSpPr>
          <p:spPr>
            <a:xfrm>
              <a:off x="3188292" y="90000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2" name="Google Shape;7142;p165"/>
            <p:cNvSpPr/>
            <p:nvPr/>
          </p:nvSpPr>
          <p:spPr>
            <a:xfrm>
              <a:off x="3239196" y="949647"/>
              <a:ext cx="289560" cy="289560"/>
            </a:xfrm>
            <a:custGeom>
              <a:rect b="b" l="l" r="r" t="t"/>
              <a:pathLst>
                <a:path extrusionOk="0" h="289559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59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3" name="Google Shape;7143;p165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4" name="Google Shape;7144;p165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5" name="Google Shape;7145;p165"/>
          <p:cNvSpPr txBox="1"/>
          <p:nvPr/>
        </p:nvSpPr>
        <p:spPr>
          <a:xfrm>
            <a:off x="2254567" y="1312004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6" name="Google Shape;7146;p165"/>
          <p:cNvSpPr txBox="1"/>
          <p:nvPr/>
        </p:nvSpPr>
        <p:spPr>
          <a:xfrm>
            <a:off x="3324085" y="124791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7" name="Google Shape;7147;p165"/>
          <p:cNvSpPr txBox="1"/>
          <p:nvPr/>
        </p:nvSpPr>
        <p:spPr>
          <a:xfrm>
            <a:off x="3522700" y="105955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8" name="Google Shape;7148;p165"/>
          <p:cNvSpPr txBox="1"/>
          <p:nvPr/>
        </p:nvSpPr>
        <p:spPr>
          <a:xfrm>
            <a:off x="2192769" y="45712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9" name="Google Shape;7149;p165"/>
          <p:cNvGrpSpPr/>
          <p:nvPr/>
        </p:nvGrpSpPr>
        <p:grpSpPr>
          <a:xfrm>
            <a:off x="2495575" y="286632"/>
            <a:ext cx="1600531" cy="952570"/>
            <a:chOff x="2495575" y="286632"/>
            <a:chExt cx="1600531" cy="952570"/>
          </a:xfrm>
        </p:grpSpPr>
        <p:sp>
          <p:nvSpPr>
            <p:cNvPr id="7150" name="Google Shape;7150;p165"/>
            <p:cNvSpPr/>
            <p:nvPr/>
          </p:nvSpPr>
          <p:spPr>
            <a:xfrm>
              <a:off x="2495575" y="999294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1" name="Google Shape;7151;p165"/>
            <p:cNvSpPr/>
            <p:nvPr/>
          </p:nvSpPr>
          <p:spPr>
            <a:xfrm>
              <a:off x="2495575" y="999294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2" name="Google Shape;7152;p165"/>
            <p:cNvSpPr/>
            <p:nvPr/>
          </p:nvSpPr>
          <p:spPr>
            <a:xfrm>
              <a:off x="2567575" y="999294"/>
              <a:ext cx="720090" cy="72390"/>
            </a:xfrm>
            <a:custGeom>
              <a:rect b="b" l="l" r="r" t="t"/>
              <a:pathLst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3" name="Google Shape;7153;p165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4" name="Google Shape;7154;p165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5" name="Google Shape;7155;p165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6" name="Google Shape;7156;p165"/>
            <p:cNvSpPr/>
            <p:nvPr/>
          </p:nvSpPr>
          <p:spPr>
            <a:xfrm>
              <a:off x="3330928" y="28663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7" name="Google Shape;7157;p165"/>
            <p:cNvSpPr/>
            <p:nvPr/>
          </p:nvSpPr>
          <p:spPr>
            <a:xfrm>
              <a:off x="3150926" y="28663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8" name="Google Shape;7158;p165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9" name="Google Shape;7159;p165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0" name="Google Shape;7160;p165"/>
            <p:cNvSpPr/>
            <p:nvPr/>
          </p:nvSpPr>
          <p:spPr>
            <a:xfrm>
              <a:off x="3381832" y="337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1" name="Google Shape;7161;p165"/>
            <p:cNvSpPr/>
            <p:nvPr/>
          </p:nvSpPr>
          <p:spPr>
            <a:xfrm>
              <a:off x="3201830" y="33753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2" name="Google Shape;7162;p165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3" name="Google Shape;7163;p165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4" name="Google Shape;7164;p165"/>
            <p:cNvSpPr/>
            <p:nvPr/>
          </p:nvSpPr>
          <p:spPr>
            <a:xfrm>
              <a:off x="3432736" y="38844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5" name="Google Shape;7165;p165"/>
            <p:cNvSpPr/>
            <p:nvPr/>
          </p:nvSpPr>
          <p:spPr>
            <a:xfrm>
              <a:off x="3252734" y="38844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6" name="Google Shape;7166;p165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7" name="Google Shape;7167;p165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8" name="Google Shape;7168;p165"/>
            <p:cNvSpPr/>
            <p:nvPr/>
          </p:nvSpPr>
          <p:spPr>
            <a:xfrm>
              <a:off x="3483640" y="43934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9" name="Google Shape;7169;p165"/>
            <p:cNvSpPr/>
            <p:nvPr/>
          </p:nvSpPr>
          <p:spPr>
            <a:xfrm>
              <a:off x="3303637" y="43934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0" name="Google Shape;7170;p165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1" name="Google Shape;7171;p165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2" name="Google Shape;7172;p165"/>
            <p:cNvSpPr/>
            <p:nvPr/>
          </p:nvSpPr>
          <p:spPr>
            <a:xfrm>
              <a:off x="3534543" y="49024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3" name="Google Shape;7173;p165"/>
            <p:cNvSpPr/>
            <p:nvPr/>
          </p:nvSpPr>
          <p:spPr>
            <a:xfrm>
              <a:off x="3354541" y="49024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4" name="Google Shape;7174;p165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5" name="Google Shape;7175;p165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6" name="Google Shape;7176;p165"/>
            <p:cNvSpPr/>
            <p:nvPr/>
          </p:nvSpPr>
          <p:spPr>
            <a:xfrm>
              <a:off x="3585451" y="54115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7" name="Google Shape;7177;p165"/>
            <p:cNvSpPr/>
            <p:nvPr/>
          </p:nvSpPr>
          <p:spPr>
            <a:xfrm>
              <a:off x="3405449" y="54115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8" name="Google Shape;7178;p165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9" name="Google Shape;7179;p165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0" name="Google Shape;7180;p165"/>
            <p:cNvSpPr/>
            <p:nvPr/>
          </p:nvSpPr>
          <p:spPr>
            <a:xfrm>
              <a:off x="3636355" y="59206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1" name="Google Shape;7181;p165"/>
            <p:cNvSpPr/>
            <p:nvPr/>
          </p:nvSpPr>
          <p:spPr>
            <a:xfrm>
              <a:off x="3456353" y="59206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2" name="Google Shape;7182;p165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3" name="Google Shape;7183;p165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4" name="Google Shape;7184;p165"/>
            <p:cNvSpPr/>
            <p:nvPr/>
          </p:nvSpPr>
          <p:spPr>
            <a:xfrm>
              <a:off x="3687259" y="64296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5" name="Google Shape;7185;p165"/>
            <p:cNvSpPr/>
            <p:nvPr/>
          </p:nvSpPr>
          <p:spPr>
            <a:xfrm>
              <a:off x="3507257" y="64296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6" name="Google Shape;7186;p165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7" name="Google Shape;7187;p165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8" name="Google Shape;7188;p165"/>
            <p:cNvSpPr/>
            <p:nvPr/>
          </p:nvSpPr>
          <p:spPr>
            <a:xfrm>
              <a:off x="3738163" y="69386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9" name="Google Shape;7189;p165"/>
            <p:cNvSpPr/>
            <p:nvPr/>
          </p:nvSpPr>
          <p:spPr>
            <a:xfrm>
              <a:off x="3558161" y="69386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0" name="Google Shape;7190;p165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1" name="Google Shape;7191;p165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2" name="Google Shape;7192;p165"/>
            <p:cNvSpPr/>
            <p:nvPr/>
          </p:nvSpPr>
          <p:spPr>
            <a:xfrm>
              <a:off x="3789067" y="74477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3" name="Google Shape;7193;p165"/>
            <p:cNvSpPr/>
            <p:nvPr/>
          </p:nvSpPr>
          <p:spPr>
            <a:xfrm>
              <a:off x="3609065" y="744771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4" name="Google Shape;7194;p165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5" name="Google Shape;7195;p165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6" name="Google Shape;7196;p165"/>
            <p:cNvSpPr/>
            <p:nvPr/>
          </p:nvSpPr>
          <p:spPr>
            <a:xfrm>
              <a:off x="3839975" y="7956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7" name="Google Shape;7197;p165"/>
            <p:cNvSpPr/>
            <p:nvPr/>
          </p:nvSpPr>
          <p:spPr>
            <a:xfrm>
              <a:off x="3659973" y="79567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8" name="Google Shape;7198;p165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9" name="Google Shape;7199;p165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0" name="Google Shape;7200;p165"/>
            <p:cNvSpPr/>
            <p:nvPr/>
          </p:nvSpPr>
          <p:spPr>
            <a:xfrm>
              <a:off x="3890879" y="84658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1" name="Google Shape;7201;p165"/>
            <p:cNvSpPr/>
            <p:nvPr/>
          </p:nvSpPr>
          <p:spPr>
            <a:xfrm>
              <a:off x="3710876" y="84658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2" name="Google Shape;7202;p165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3" name="Google Shape;7203;p165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4" name="Google Shape;7204;p165"/>
            <p:cNvSpPr/>
            <p:nvPr/>
          </p:nvSpPr>
          <p:spPr>
            <a:xfrm>
              <a:off x="3941782" y="89748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5" name="Google Shape;7205;p165"/>
            <p:cNvSpPr/>
            <p:nvPr/>
          </p:nvSpPr>
          <p:spPr>
            <a:xfrm>
              <a:off x="3761780" y="89748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6" name="Google Shape;7206;p165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7" name="Google Shape;7207;p165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8" name="Google Shape;7208;p165"/>
            <p:cNvSpPr/>
            <p:nvPr/>
          </p:nvSpPr>
          <p:spPr>
            <a:xfrm>
              <a:off x="3992686" y="9483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9" name="Google Shape;7209;p165"/>
            <p:cNvSpPr/>
            <p:nvPr/>
          </p:nvSpPr>
          <p:spPr>
            <a:xfrm>
              <a:off x="3812684" y="94839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0" name="Google Shape;7210;p165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1" name="Google Shape;7211;p165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2" name="Google Shape;7212;p165"/>
            <p:cNvSpPr/>
            <p:nvPr/>
          </p:nvSpPr>
          <p:spPr>
            <a:xfrm>
              <a:off x="4043590" y="9992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3" name="Google Shape;7213;p165"/>
            <p:cNvSpPr/>
            <p:nvPr/>
          </p:nvSpPr>
          <p:spPr>
            <a:xfrm>
              <a:off x="3863588" y="999294"/>
              <a:ext cx="231140" cy="231140"/>
            </a:xfrm>
            <a:custGeom>
              <a:rect b="b" l="l" r="r" t="t"/>
              <a:pathLst>
                <a:path extrusionOk="0" h="231140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40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4" name="Google Shape;7214;p165"/>
            <p:cNvSpPr/>
            <p:nvPr/>
          </p:nvSpPr>
          <p:spPr>
            <a:xfrm>
              <a:off x="3914496" y="1048937"/>
              <a:ext cx="181610" cy="181610"/>
            </a:xfrm>
            <a:custGeom>
              <a:rect b="b" l="l" r="r" t="t"/>
              <a:pathLst>
                <a:path extrusionOk="0" h="181609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09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5" name="Google Shape;7215;p165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6" name="Google Shape;7216;p165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17" name="Google Shape;7217;p165"/>
          <p:cNvSpPr txBox="1"/>
          <p:nvPr/>
        </p:nvSpPr>
        <p:spPr>
          <a:xfrm>
            <a:off x="3062681" y="1443626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8" name="Google Shape;7218;p165"/>
          <p:cNvSpPr txBox="1"/>
          <p:nvPr/>
        </p:nvSpPr>
        <p:spPr>
          <a:xfrm>
            <a:off x="3053918" y="1635523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9" name="Google Shape;7219;p165"/>
          <p:cNvSpPr txBox="1"/>
          <p:nvPr/>
        </p:nvSpPr>
        <p:spPr>
          <a:xfrm>
            <a:off x="3968572" y="1239207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0" name="Google Shape;7220;p165"/>
          <p:cNvSpPr txBox="1"/>
          <p:nvPr/>
        </p:nvSpPr>
        <p:spPr>
          <a:xfrm>
            <a:off x="2853575" y="162996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21" name="Google Shape;7221;p165"/>
          <p:cNvGrpSpPr/>
          <p:nvPr/>
        </p:nvGrpSpPr>
        <p:grpSpPr>
          <a:xfrm>
            <a:off x="3323587" y="286632"/>
            <a:ext cx="1863340" cy="943910"/>
            <a:chOff x="3323587" y="286632"/>
            <a:chExt cx="1863340" cy="943910"/>
          </a:xfrm>
        </p:grpSpPr>
        <p:sp>
          <p:nvSpPr>
            <p:cNvPr id="7222" name="Google Shape;7222;p165"/>
            <p:cNvSpPr/>
            <p:nvPr/>
          </p:nvSpPr>
          <p:spPr>
            <a:xfrm>
              <a:off x="3323587" y="1107297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3" name="Google Shape;7223;p165"/>
            <p:cNvSpPr/>
            <p:nvPr/>
          </p:nvSpPr>
          <p:spPr>
            <a:xfrm>
              <a:off x="3323587" y="1107297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4" name="Google Shape;7224;p165"/>
            <p:cNvSpPr/>
            <p:nvPr/>
          </p:nvSpPr>
          <p:spPr>
            <a:xfrm>
              <a:off x="3395586" y="1107297"/>
              <a:ext cx="612140" cy="72390"/>
            </a:xfrm>
            <a:custGeom>
              <a:rect b="b" l="l" r="r" t="t"/>
              <a:pathLst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5" name="Google Shape;7225;p165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6" name="Google Shape;7226;p165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7" name="Google Shape;7227;p165"/>
            <p:cNvSpPr/>
            <p:nvPr/>
          </p:nvSpPr>
          <p:spPr>
            <a:xfrm>
              <a:off x="3330928" y="286632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8" name="Google Shape;7228;p165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9" name="Google Shape;7229;p165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0" name="Google Shape;7230;p165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1" name="Google Shape;7231;p165"/>
            <p:cNvSpPr/>
            <p:nvPr/>
          </p:nvSpPr>
          <p:spPr>
            <a:xfrm>
              <a:off x="3957841" y="445539"/>
              <a:ext cx="894715" cy="560070"/>
            </a:xfrm>
            <a:custGeom>
              <a:rect b="b" l="l" r="r" t="t"/>
              <a:pathLst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714499" y="534496"/>
                  </a:ln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894714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2" name="Google Shape;7232;p165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3" name="Google Shape;7233;p165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4" name="Google Shape;7234;p165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5" name="Google Shape;7235;p165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6" name="Google Shape;7236;p165"/>
          <p:cNvSpPr txBox="1"/>
          <p:nvPr/>
        </p:nvSpPr>
        <p:spPr>
          <a:xfrm>
            <a:off x="3640912" y="372800"/>
            <a:ext cx="12858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1(120)FC 2(84)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Output(10)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37" name="Google Shape;7237;p165"/>
          <p:cNvGrpSpPr/>
          <p:nvPr/>
        </p:nvGrpSpPr>
        <p:grpSpPr>
          <a:xfrm>
            <a:off x="4343296" y="470989"/>
            <a:ext cx="843631" cy="509270"/>
            <a:chOff x="4343296" y="470989"/>
            <a:chExt cx="843631" cy="509270"/>
          </a:xfrm>
        </p:grpSpPr>
        <p:sp>
          <p:nvSpPr>
            <p:cNvPr id="7238" name="Google Shape;7238;p165"/>
            <p:cNvSpPr/>
            <p:nvPr/>
          </p:nvSpPr>
          <p:spPr>
            <a:xfrm>
              <a:off x="4343296" y="470989"/>
              <a:ext cx="664210" cy="509270"/>
            </a:xfrm>
            <a:custGeom>
              <a:rect b="b" l="l" r="r" t="t"/>
              <a:pathLst>
                <a:path extrusionOk="0" h="509269" w="664210">
                  <a:moveTo>
                    <a:pt x="0" y="0"/>
                  </a:moveTo>
                  <a:lnTo>
                    <a:pt x="205456" y="25453"/>
                  </a:lnTo>
                </a:path>
                <a:path extrusionOk="0" h="509269" w="664210">
                  <a:moveTo>
                    <a:pt x="509046" y="509046"/>
                  </a:moveTo>
                  <a:lnTo>
                    <a:pt x="663599" y="4835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9" name="Google Shape;7239;p165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0" name="Google Shape;7240;p165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1" name="Google Shape;7241;p165"/>
          <p:cNvSpPr txBox="1"/>
          <p:nvPr/>
        </p:nvSpPr>
        <p:spPr>
          <a:xfrm>
            <a:off x="4327905" y="984267"/>
            <a:ext cx="1049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42" name="Google Shape;7242;p165"/>
          <p:cNvSpPr txBox="1"/>
          <p:nvPr/>
        </p:nvSpPr>
        <p:spPr>
          <a:xfrm>
            <a:off x="4064584" y="1098288"/>
            <a:ext cx="12795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850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43" name="Google Shape;7243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233859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244" name="Google Shape;7244;p165"/>
          <p:cNvSpPr txBox="1"/>
          <p:nvPr/>
        </p:nvSpPr>
        <p:spPr>
          <a:xfrm>
            <a:off x="624395" y="2253105"/>
            <a:ext cx="28549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has alternate convolution and pooling layers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45" name="Google Shape;7245;p16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246" name="Google Shape;7246;p16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7" name="Google Shape;7247;p16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8" name="Google Shape;7248;p16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9" name="Google Shape;7249;p16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250" name="Google Shape;7250;p16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4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14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664" name="Google Shape;664;p14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14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667" name="Google Shape;667;p14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14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671" name="Google Shape;671;p14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4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676" name="Google Shape;676;p14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9" name="Google Shape;6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0" name="Google Shape;680;p14"/>
          <p:cNvGraphicFramePr/>
          <p:nvPr/>
        </p:nvGraphicFramePr>
        <p:xfrm>
          <a:off x="286169" y="3444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1625"/>
                <a:gridCol w="311775"/>
                <a:gridCol w="311775"/>
                <a:gridCol w="301625"/>
              </a:tblGrid>
              <a:tr h="300650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255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0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0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00">
                <a:tc>
                  <a:txBody>
                    <a:bodyPr/>
                    <a:lstStyle/>
                    <a:p>
                      <a:pPr indent="0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7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1" name="Google Shape;681;p14"/>
          <p:cNvSpPr/>
          <p:nvPr/>
        </p:nvSpPr>
        <p:spPr>
          <a:xfrm>
            <a:off x="1661681" y="460010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2" name="Google Shape;682;p14"/>
          <p:cNvGraphicFramePr/>
          <p:nvPr/>
        </p:nvGraphicFramePr>
        <p:xfrm>
          <a:off x="1707845" y="5061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3" name="Google Shape;683;p14"/>
          <p:cNvGraphicFramePr/>
          <p:nvPr/>
        </p:nvGraphicFramePr>
        <p:xfrm>
          <a:off x="392407" y="16361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829300"/>
                <a:gridCol w="868050"/>
                <a:gridCol w="864875"/>
              </a:tblGrid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aw+bx+ey+fz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19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bw+cx+fy+gz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4" name="Google Shape;684;p14"/>
          <p:cNvSpPr txBox="1"/>
          <p:nvPr/>
        </p:nvSpPr>
        <p:spPr>
          <a:xfrm>
            <a:off x="1262011" y="1438816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5" name="Google Shape;685;p14"/>
          <p:cNvSpPr txBox="1"/>
          <p:nvPr/>
        </p:nvSpPr>
        <p:spPr>
          <a:xfrm>
            <a:off x="584962" y="154553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6" name="Google Shape;686;p14"/>
          <p:cNvSpPr txBox="1"/>
          <p:nvPr/>
        </p:nvSpPr>
        <p:spPr>
          <a:xfrm>
            <a:off x="1635772" y="304172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7" name="Google Shape;6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4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apply this idea to a toy ex-  ample and see the results</a:t>
            </a:r>
            <a:endParaRPr/>
          </a:p>
        </p:txBody>
      </p:sp>
      <p:grpSp>
        <p:nvGrpSpPr>
          <p:cNvPr id="689" name="Google Shape;689;p1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90" name="Google Shape;690;p1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1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94" name="Google Shape;694;p1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4" name="Shape 7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5" name="Google Shape;7255;p166"/>
          <p:cNvGrpSpPr/>
          <p:nvPr/>
        </p:nvGrpSpPr>
        <p:grpSpPr>
          <a:xfrm>
            <a:off x="377740" y="285480"/>
            <a:ext cx="720090" cy="720090"/>
            <a:chOff x="377740" y="285480"/>
            <a:chExt cx="720090" cy="720090"/>
          </a:xfrm>
        </p:grpSpPr>
        <p:sp>
          <p:nvSpPr>
            <p:cNvPr id="7256" name="Google Shape;7256;p166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7" name="Google Shape;7257;p166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8" name="Google Shape;7258;p166"/>
          <p:cNvSpPr txBox="1"/>
          <p:nvPr/>
        </p:nvSpPr>
        <p:spPr>
          <a:xfrm>
            <a:off x="678662" y="101449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9" name="Google Shape;7259;p166"/>
          <p:cNvSpPr txBox="1"/>
          <p:nvPr/>
        </p:nvSpPr>
        <p:spPr>
          <a:xfrm>
            <a:off x="1093279" y="65333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0" name="Google Shape;7260;p166"/>
          <p:cNvSpPr txBox="1"/>
          <p:nvPr/>
        </p:nvSpPr>
        <p:spPr>
          <a:xfrm>
            <a:off x="587552" y="153967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1" name="Google Shape;7261;p166"/>
          <p:cNvSpPr txBox="1"/>
          <p:nvPr/>
        </p:nvSpPr>
        <p:spPr>
          <a:xfrm>
            <a:off x="525208" y="223547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2" name="Google Shape;7262;p166"/>
          <p:cNvGrpSpPr/>
          <p:nvPr/>
        </p:nvGrpSpPr>
        <p:grpSpPr>
          <a:xfrm>
            <a:off x="1197036" y="312767"/>
            <a:ext cx="796178" cy="794913"/>
            <a:chOff x="1197036" y="312767"/>
            <a:chExt cx="796178" cy="794913"/>
          </a:xfrm>
        </p:grpSpPr>
        <p:sp>
          <p:nvSpPr>
            <p:cNvPr id="7263" name="Google Shape;7263;p166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4" name="Google Shape;7264;p166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5" name="Google Shape;7265;p166"/>
            <p:cNvSpPr/>
            <p:nvPr/>
          </p:nvSpPr>
          <p:spPr>
            <a:xfrm>
              <a:off x="1737043" y="31276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6" name="Google Shape;7266;p166"/>
            <p:cNvSpPr/>
            <p:nvPr/>
          </p:nvSpPr>
          <p:spPr>
            <a:xfrm>
              <a:off x="1197036" y="31276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7" name="Google Shape;7267;p166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8" name="Google Shape;7268;p166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9" name="Google Shape;7269;p166"/>
            <p:cNvSpPr/>
            <p:nvPr/>
          </p:nvSpPr>
          <p:spPr>
            <a:xfrm>
              <a:off x="1787950" y="36367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0" name="Google Shape;7270;p166"/>
            <p:cNvSpPr/>
            <p:nvPr/>
          </p:nvSpPr>
          <p:spPr>
            <a:xfrm>
              <a:off x="1247944" y="36367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1" name="Google Shape;7271;p166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2" name="Google Shape;7272;p166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3" name="Google Shape;7273;p166"/>
            <p:cNvSpPr/>
            <p:nvPr/>
          </p:nvSpPr>
          <p:spPr>
            <a:xfrm>
              <a:off x="1838854" y="4145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166"/>
            <p:cNvSpPr/>
            <p:nvPr/>
          </p:nvSpPr>
          <p:spPr>
            <a:xfrm>
              <a:off x="1298848" y="41457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166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166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7" name="Google Shape;7277;p166"/>
            <p:cNvSpPr/>
            <p:nvPr/>
          </p:nvSpPr>
          <p:spPr>
            <a:xfrm>
              <a:off x="1889758" y="4654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8" name="Google Shape;7278;p166"/>
            <p:cNvSpPr/>
            <p:nvPr/>
          </p:nvSpPr>
          <p:spPr>
            <a:xfrm>
              <a:off x="1349751" y="46548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9" name="Google Shape;7279;p166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0" name="Google Shape;7280;p166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1" name="Google Shape;7281;p166"/>
            <p:cNvSpPr/>
            <p:nvPr/>
          </p:nvSpPr>
          <p:spPr>
            <a:xfrm>
              <a:off x="1940662" y="51638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2" name="Google Shape;7282;p166"/>
            <p:cNvSpPr/>
            <p:nvPr/>
          </p:nvSpPr>
          <p:spPr>
            <a:xfrm>
              <a:off x="1400655" y="51638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3" name="Google Shape;7283;p166"/>
            <p:cNvSpPr/>
            <p:nvPr/>
          </p:nvSpPr>
          <p:spPr>
            <a:xfrm>
              <a:off x="1451559" y="56602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4" name="Google Shape;7284;p166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166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86" name="Google Shape;7286;p166"/>
          <p:cNvSpPr txBox="1"/>
          <p:nvPr/>
        </p:nvSpPr>
        <p:spPr>
          <a:xfrm>
            <a:off x="1662468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7" name="Google Shape;7287;p166"/>
          <p:cNvSpPr txBox="1"/>
          <p:nvPr/>
        </p:nvSpPr>
        <p:spPr>
          <a:xfrm>
            <a:off x="1987080" y="82713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8" name="Google Shape;7288;p166"/>
          <p:cNvSpPr txBox="1"/>
          <p:nvPr/>
        </p:nvSpPr>
        <p:spPr>
          <a:xfrm>
            <a:off x="1058189" y="171124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89" name="Google Shape;7289;p166"/>
          <p:cNvGrpSpPr/>
          <p:nvPr/>
        </p:nvGrpSpPr>
        <p:grpSpPr>
          <a:xfrm>
            <a:off x="807214" y="462952"/>
            <a:ext cx="1905671" cy="644723"/>
            <a:chOff x="807214" y="462952"/>
            <a:chExt cx="1905671" cy="644723"/>
          </a:xfrm>
        </p:grpSpPr>
        <p:pic>
          <p:nvPicPr>
            <p:cNvPr id="7290" name="Google Shape;7290;p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214" y="46295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1" name="Google Shape;7291;p166"/>
            <p:cNvSpPr/>
            <p:nvPr/>
          </p:nvSpPr>
          <p:spPr>
            <a:xfrm>
              <a:off x="917747" y="465482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2" name="Google Shape;7292;p166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3" name="Google Shape;7293;p166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4" name="Google Shape;7294;p166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5" name="Google Shape;7295;p166"/>
            <p:cNvSpPr/>
            <p:nvPr/>
          </p:nvSpPr>
          <p:spPr>
            <a:xfrm>
              <a:off x="2457052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6" name="Google Shape;7296;p166"/>
            <p:cNvSpPr/>
            <p:nvPr/>
          </p:nvSpPr>
          <p:spPr>
            <a:xfrm>
              <a:off x="2097047" y="492769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7" name="Google Shape;7297;p166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8" name="Google Shape;7298;p166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9" name="Google Shape;7299;p166"/>
            <p:cNvSpPr/>
            <p:nvPr/>
          </p:nvSpPr>
          <p:spPr>
            <a:xfrm>
              <a:off x="2507959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0" name="Google Shape;7300;p166"/>
            <p:cNvSpPr/>
            <p:nvPr/>
          </p:nvSpPr>
          <p:spPr>
            <a:xfrm>
              <a:off x="2147955" y="54367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1" name="Google Shape;7301;p166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2" name="Google Shape;7302;p166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3" name="Google Shape;7303;p166"/>
            <p:cNvSpPr/>
            <p:nvPr/>
          </p:nvSpPr>
          <p:spPr>
            <a:xfrm>
              <a:off x="2558863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4" name="Google Shape;7304;p166"/>
            <p:cNvSpPr/>
            <p:nvPr/>
          </p:nvSpPr>
          <p:spPr>
            <a:xfrm>
              <a:off x="2198859" y="59458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5" name="Google Shape;7305;p166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6" name="Google Shape;7306;p166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7" name="Google Shape;7307;p166"/>
            <p:cNvSpPr/>
            <p:nvPr/>
          </p:nvSpPr>
          <p:spPr>
            <a:xfrm>
              <a:off x="2609767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8" name="Google Shape;7308;p166"/>
            <p:cNvSpPr/>
            <p:nvPr/>
          </p:nvSpPr>
          <p:spPr>
            <a:xfrm>
              <a:off x="2249763" y="64548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9" name="Google Shape;7309;p166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0" name="Google Shape;7310;p166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1" name="Google Shape;7311;p166"/>
            <p:cNvSpPr/>
            <p:nvPr/>
          </p:nvSpPr>
          <p:spPr>
            <a:xfrm>
              <a:off x="2660671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2" name="Google Shape;7312;p166"/>
            <p:cNvSpPr/>
            <p:nvPr/>
          </p:nvSpPr>
          <p:spPr>
            <a:xfrm>
              <a:off x="2300666" y="696388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3" name="Google Shape;7313;p166"/>
            <p:cNvSpPr/>
            <p:nvPr/>
          </p:nvSpPr>
          <p:spPr>
            <a:xfrm>
              <a:off x="2351570" y="746027"/>
              <a:ext cx="361315" cy="361315"/>
            </a:xfrm>
            <a:custGeom>
              <a:rect b="b" l="l" r="r" t="t"/>
              <a:pathLst>
                <a:path extrusionOk="0" h="361315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5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4" name="Google Shape;7314;p166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5" name="Google Shape;7315;p166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6" name="Google Shape;7316;p166"/>
          <p:cNvSpPr txBox="1"/>
          <p:nvPr/>
        </p:nvSpPr>
        <p:spPr>
          <a:xfrm>
            <a:off x="1440903" y="1312004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7" name="Google Shape;7317;p166"/>
          <p:cNvSpPr txBox="1"/>
          <p:nvPr/>
        </p:nvSpPr>
        <p:spPr>
          <a:xfrm>
            <a:off x="2472474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8" name="Google Shape;7318;p166"/>
          <p:cNvSpPr txBox="1"/>
          <p:nvPr/>
        </p:nvSpPr>
        <p:spPr>
          <a:xfrm>
            <a:off x="2707081" y="89912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9" name="Google Shape;7319;p166"/>
          <p:cNvSpPr txBox="1"/>
          <p:nvPr/>
        </p:nvSpPr>
        <p:spPr>
          <a:xfrm>
            <a:off x="1871713" y="351134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0" name="Google Shape;7320;p166"/>
          <p:cNvSpPr txBox="1"/>
          <p:nvPr/>
        </p:nvSpPr>
        <p:spPr>
          <a:xfrm>
            <a:off x="2479181" y="382813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1" name="Google Shape;7321;p166"/>
          <p:cNvGrpSpPr/>
          <p:nvPr/>
        </p:nvGrpSpPr>
        <p:grpSpPr>
          <a:xfrm>
            <a:off x="1739564" y="187342"/>
            <a:ext cx="1789192" cy="1051865"/>
            <a:chOff x="1739564" y="187342"/>
            <a:chExt cx="1789192" cy="1051865"/>
          </a:xfrm>
        </p:grpSpPr>
        <p:sp>
          <p:nvSpPr>
            <p:cNvPr id="7322" name="Google Shape;7322;p166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3" name="Google Shape;7323;p166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4" name="Google Shape;7324;p166"/>
            <p:cNvSpPr/>
            <p:nvPr/>
          </p:nvSpPr>
          <p:spPr>
            <a:xfrm>
              <a:off x="1847566" y="855295"/>
              <a:ext cx="720090" cy="108585"/>
            </a:xfrm>
            <a:custGeom>
              <a:rect b="b" l="l" r="r" t="t"/>
              <a:pathLst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5" name="Google Shape;7325;p166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6" name="Google Shape;7326;p166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7" name="Google Shape;7327;p166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8" name="Google Shape;7328;p166"/>
            <p:cNvSpPr/>
            <p:nvPr/>
          </p:nvSpPr>
          <p:spPr>
            <a:xfrm>
              <a:off x="2763631" y="18734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9" name="Google Shape;7329;p166"/>
            <p:cNvSpPr/>
            <p:nvPr/>
          </p:nvSpPr>
          <p:spPr>
            <a:xfrm>
              <a:off x="2475626" y="18734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0" name="Google Shape;7330;p166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1" name="Google Shape;7331;p166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2" name="Google Shape;7332;p166"/>
            <p:cNvSpPr/>
            <p:nvPr/>
          </p:nvSpPr>
          <p:spPr>
            <a:xfrm>
              <a:off x="2814535" y="23824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3" name="Google Shape;7333;p166"/>
            <p:cNvSpPr/>
            <p:nvPr/>
          </p:nvSpPr>
          <p:spPr>
            <a:xfrm>
              <a:off x="2526530" y="23824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4" name="Google Shape;7334;p166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5" name="Google Shape;7335;p166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6" name="Google Shape;7336;p166"/>
            <p:cNvSpPr/>
            <p:nvPr/>
          </p:nvSpPr>
          <p:spPr>
            <a:xfrm>
              <a:off x="2865443" y="28915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7" name="Google Shape;7337;p166"/>
            <p:cNvSpPr/>
            <p:nvPr/>
          </p:nvSpPr>
          <p:spPr>
            <a:xfrm>
              <a:off x="2577438" y="28915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8" name="Google Shape;7338;p166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9" name="Google Shape;7339;p166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0" name="Google Shape;7340;p166"/>
            <p:cNvSpPr/>
            <p:nvPr/>
          </p:nvSpPr>
          <p:spPr>
            <a:xfrm>
              <a:off x="2916346" y="34005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1" name="Google Shape;7341;p166"/>
            <p:cNvSpPr/>
            <p:nvPr/>
          </p:nvSpPr>
          <p:spPr>
            <a:xfrm>
              <a:off x="2628342" y="34005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2" name="Google Shape;7342;p166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3" name="Google Shape;7343;p166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4" name="Google Shape;7344;p166"/>
            <p:cNvSpPr/>
            <p:nvPr/>
          </p:nvSpPr>
          <p:spPr>
            <a:xfrm>
              <a:off x="2967250" y="39096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5" name="Google Shape;7345;p166"/>
            <p:cNvSpPr/>
            <p:nvPr/>
          </p:nvSpPr>
          <p:spPr>
            <a:xfrm>
              <a:off x="2679246" y="39096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6" name="Google Shape;7346;p166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7" name="Google Shape;7347;p166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8" name="Google Shape;7348;p166"/>
            <p:cNvSpPr/>
            <p:nvPr/>
          </p:nvSpPr>
          <p:spPr>
            <a:xfrm>
              <a:off x="3018154" y="4418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9" name="Google Shape;7349;p166"/>
            <p:cNvSpPr/>
            <p:nvPr/>
          </p:nvSpPr>
          <p:spPr>
            <a:xfrm>
              <a:off x="2730150" y="44186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0" name="Google Shape;7350;p166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1" name="Google Shape;7351;p166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2" name="Google Shape;7352;p166"/>
            <p:cNvSpPr/>
            <p:nvPr/>
          </p:nvSpPr>
          <p:spPr>
            <a:xfrm>
              <a:off x="3069058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3" name="Google Shape;7353;p166"/>
            <p:cNvSpPr/>
            <p:nvPr/>
          </p:nvSpPr>
          <p:spPr>
            <a:xfrm>
              <a:off x="2781053" y="492769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4" name="Google Shape;7354;p166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5" name="Google Shape;7355;p166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6" name="Google Shape;7356;p166"/>
            <p:cNvSpPr/>
            <p:nvPr/>
          </p:nvSpPr>
          <p:spPr>
            <a:xfrm>
              <a:off x="3119966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7" name="Google Shape;7357;p166"/>
            <p:cNvSpPr/>
            <p:nvPr/>
          </p:nvSpPr>
          <p:spPr>
            <a:xfrm>
              <a:off x="2831961" y="54367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8" name="Google Shape;7358;p166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9" name="Google Shape;7359;p166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0" name="Google Shape;7360;p166"/>
            <p:cNvSpPr/>
            <p:nvPr/>
          </p:nvSpPr>
          <p:spPr>
            <a:xfrm>
              <a:off x="3170870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1" name="Google Shape;7361;p166"/>
            <p:cNvSpPr/>
            <p:nvPr/>
          </p:nvSpPr>
          <p:spPr>
            <a:xfrm>
              <a:off x="2882865" y="59458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2" name="Google Shape;7362;p166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3" name="Google Shape;7363;p166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4" name="Google Shape;7364;p166"/>
            <p:cNvSpPr/>
            <p:nvPr/>
          </p:nvSpPr>
          <p:spPr>
            <a:xfrm>
              <a:off x="3221773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5" name="Google Shape;7365;p166"/>
            <p:cNvSpPr/>
            <p:nvPr/>
          </p:nvSpPr>
          <p:spPr>
            <a:xfrm>
              <a:off x="2933769" y="64548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6" name="Google Shape;7366;p166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7" name="Google Shape;7367;p166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8" name="Google Shape;7368;p166"/>
            <p:cNvSpPr/>
            <p:nvPr/>
          </p:nvSpPr>
          <p:spPr>
            <a:xfrm>
              <a:off x="3272677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9" name="Google Shape;7369;p166"/>
            <p:cNvSpPr/>
            <p:nvPr/>
          </p:nvSpPr>
          <p:spPr>
            <a:xfrm>
              <a:off x="2984673" y="69638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0" name="Google Shape;7370;p166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1" name="Google Shape;7371;p166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2" name="Google Shape;7372;p166"/>
            <p:cNvSpPr/>
            <p:nvPr/>
          </p:nvSpPr>
          <p:spPr>
            <a:xfrm>
              <a:off x="3323581" y="7472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3" name="Google Shape;7373;p166"/>
            <p:cNvSpPr/>
            <p:nvPr/>
          </p:nvSpPr>
          <p:spPr>
            <a:xfrm>
              <a:off x="3035577" y="74729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4" name="Google Shape;7374;p166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5" name="Google Shape;7375;p166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6" name="Google Shape;7376;p166"/>
            <p:cNvSpPr/>
            <p:nvPr/>
          </p:nvSpPr>
          <p:spPr>
            <a:xfrm>
              <a:off x="3374489" y="7982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7" name="Google Shape;7377;p166"/>
            <p:cNvSpPr/>
            <p:nvPr/>
          </p:nvSpPr>
          <p:spPr>
            <a:xfrm>
              <a:off x="3086484" y="79820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8" name="Google Shape;7378;p166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9" name="Google Shape;7379;p166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0" name="Google Shape;7380;p166"/>
            <p:cNvSpPr/>
            <p:nvPr/>
          </p:nvSpPr>
          <p:spPr>
            <a:xfrm>
              <a:off x="3425393" y="8491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1" name="Google Shape;7381;p166"/>
            <p:cNvSpPr/>
            <p:nvPr/>
          </p:nvSpPr>
          <p:spPr>
            <a:xfrm>
              <a:off x="3137388" y="84910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2" name="Google Shape;7382;p166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3" name="Google Shape;7383;p166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4" name="Google Shape;7384;p166"/>
            <p:cNvSpPr/>
            <p:nvPr/>
          </p:nvSpPr>
          <p:spPr>
            <a:xfrm>
              <a:off x="3476297" y="90000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5" name="Google Shape;7385;p166"/>
            <p:cNvSpPr/>
            <p:nvPr/>
          </p:nvSpPr>
          <p:spPr>
            <a:xfrm>
              <a:off x="3188292" y="90000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6" name="Google Shape;7386;p166"/>
            <p:cNvSpPr/>
            <p:nvPr/>
          </p:nvSpPr>
          <p:spPr>
            <a:xfrm>
              <a:off x="3239196" y="949647"/>
              <a:ext cx="289560" cy="289560"/>
            </a:xfrm>
            <a:custGeom>
              <a:rect b="b" l="l" r="r" t="t"/>
              <a:pathLst>
                <a:path extrusionOk="0" h="289559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59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7" name="Google Shape;7387;p166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8" name="Google Shape;7388;p166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89" name="Google Shape;7389;p166"/>
          <p:cNvSpPr txBox="1"/>
          <p:nvPr/>
        </p:nvSpPr>
        <p:spPr>
          <a:xfrm>
            <a:off x="2254567" y="1312004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0" name="Google Shape;7390;p166"/>
          <p:cNvSpPr txBox="1"/>
          <p:nvPr/>
        </p:nvSpPr>
        <p:spPr>
          <a:xfrm>
            <a:off x="3324085" y="124791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1" name="Google Shape;7391;p166"/>
          <p:cNvSpPr txBox="1"/>
          <p:nvPr/>
        </p:nvSpPr>
        <p:spPr>
          <a:xfrm>
            <a:off x="3522700" y="105955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2" name="Google Shape;7392;p166"/>
          <p:cNvSpPr txBox="1"/>
          <p:nvPr/>
        </p:nvSpPr>
        <p:spPr>
          <a:xfrm>
            <a:off x="2192769" y="45712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3" name="Google Shape;7393;p166"/>
          <p:cNvGrpSpPr/>
          <p:nvPr/>
        </p:nvGrpSpPr>
        <p:grpSpPr>
          <a:xfrm>
            <a:off x="2495575" y="286632"/>
            <a:ext cx="1600531" cy="952570"/>
            <a:chOff x="2495575" y="286632"/>
            <a:chExt cx="1600531" cy="952570"/>
          </a:xfrm>
        </p:grpSpPr>
        <p:sp>
          <p:nvSpPr>
            <p:cNvPr id="7394" name="Google Shape;7394;p166"/>
            <p:cNvSpPr/>
            <p:nvPr/>
          </p:nvSpPr>
          <p:spPr>
            <a:xfrm>
              <a:off x="2495575" y="999294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5" name="Google Shape;7395;p166"/>
            <p:cNvSpPr/>
            <p:nvPr/>
          </p:nvSpPr>
          <p:spPr>
            <a:xfrm>
              <a:off x="2495575" y="999294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6" name="Google Shape;7396;p166"/>
            <p:cNvSpPr/>
            <p:nvPr/>
          </p:nvSpPr>
          <p:spPr>
            <a:xfrm>
              <a:off x="2567575" y="999294"/>
              <a:ext cx="720090" cy="72390"/>
            </a:xfrm>
            <a:custGeom>
              <a:rect b="b" l="l" r="r" t="t"/>
              <a:pathLst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7" name="Google Shape;7397;p166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8" name="Google Shape;7398;p166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9" name="Google Shape;7399;p166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0" name="Google Shape;7400;p166"/>
            <p:cNvSpPr/>
            <p:nvPr/>
          </p:nvSpPr>
          <p:spPr>
            <a:xfrm>
              <a:off x="3330928" y="28663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1" name="Google Shape;7401;p166"/>
            <p:cNvSpPr/>
            <p:nvPr/>
          </p:nvSpPr>
          <p:spPr>
            <a:xfrm>
              <a:off x="3150926" y="28663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2" name="Google Shape;7402;p166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3" name="Google Shape;7403;p166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4" name="Google Shape;7404;p166"/>
            <p:cNvSpPr/>
            <p:nvPr/>
          </p:nvSpPr>
          <p:spPr>
            <a:xfrm>
              <a:off x="3381832" y="337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5" name="Google Shape;7405;p166"/>
            <p:cNvSpPr/>
            <p:nvPr/>
          </p:nvSpPr>
          <p:spPr>
            <a:xfrm>
              <a:off x="3201830" y="33753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6" name="Google Shape;7406;p166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7" name="Google Shape;7407;p166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8" name="Google Shape;7408;p166"/>
            <p:cNvSpPr/>
            <p:nvPr/>
          </p:nvSpPr>
          <p:spPr>
            <a:xfrm>
              <a:off x="3432736" y="38844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9" name="Google Shape;7409;p166"/>
            <p:cNvSpPr/>
            <p:nvPr/>
          </p:nvSpPr>
          <p:spPr>
            <a:xfrm>
              <a:off x="3252734" y="38844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0" name="Google Shape;7410;p166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1" name="Google Shape;7411;p166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2" name="Google Shape;7412;p166"/>
            <p:cNvSpPr/>
            <p:nvPr/>
          </p:nvSpPr>
          <p:spPr>
            <a:xfrm>
              <a:off x="3483640" y="43934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3" name="Google Shape;7413;p166"/>
            <p:cNvSpPr/>
            <p:nvPr/>
          </p:nvSpPr>
          <p:spPr>
            <a:xfrm>
              <a:off x="3303637" y="43934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4" name="Google Shape;7414;p166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5" name="Google Shape;7415;p166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6" name="Google Shape;7416;p166"/>
            <p:cNvSpPr/>
            <p:nvPr/>
          </p:nvSpPr>
          <p:spPr>
            <a:xfrm>
              <a:off x="3534543" y="49024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7" name="Google Shape;7417;p166"/>
            <p:cNvSpPr/>
            <p:nvPr/>
          </p:nvSpPr>
          <p:spPr>
            <a:xfrm>
              <a:off x="3354541" y="49024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8" name="Google Shape;7418;p166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9" name="Google Shape;7419;p166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0" name="Google Shape;7420;p166"/>
            <p:cNvSpPr/>
            <p:nvPr/>
          </p:nvSpPr>
          <p:spPr>
            <a:xfrm>
              <a:off x="3585451" y="54115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1" name="Google Shape;7421;p166"/>
            <p:cNvSpPr/>
            <p:nvPr/>
          </p:nvSpPr>
          <p:spPr>
            <a:xfrm>
              <a:off x="3405449" y="54115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2" name="Google Shape;7422;p166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3" name="Google Shape;7423;p166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4" name="Google Shape;7424;p166"/>
            <p:cNvSpPr/>
            <p:nvPr/>
          </p:nvSpPr>
          <p:spPr>
            <a:xfrm>
              <a:off x="3636355" y="59206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5" name="Google Shape;7425;p166"/>
            <p:cNvSpPr/>
            <p:nvPr/>
          </p:nvSpPr>
          <p:spPr>
            <a:xfrm>
              <a:off x="3456353" y="59206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6" name="Google Shape;7426;p166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7" name="Google Shape;7427;p166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8" name="Google Shape;7428;p166"/>
            <p:cNvSpPr/>
            <p:nvPr/>
          </p:nvSpPr>
          <p:spPr>
            <a:xfrm>
              <a:off x="3687259" y="64296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9" name="Google Shape;7429;p166"/>
            <p:cNvSpPr/>
            <p:nvPr/>
          </p:nvSpPr>
          <p:spPr>
            <a:xfrm>
              <a:off x="3507257" y="64296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0" name="Google Shape;7430;p166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1" name="Google Shape;7431;p166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2" name="Google Shape;7432;p166"/>
            <p:cNvSpPr/>
            <p:nvPr/>
          </p:nvSpPr>
          <p:spPr>
            <a:xfrm>
              <a:off x="3738163" y="69386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3" name="Google Shape;7433;p166"/>
            <p:cNvSpPr/>
            <p:nvPr/>
          </p:nvSpPr>
          <p:spPr>
            <a:xfrm>
              <a:off x="3558161" y="69386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4" name="Google Shape;7434;p166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5" name="Google Shape;7435;p166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6" name="Google Shape;7436;p166"/>
            <p:cNvSpPr/>
            <p:nvPr/>
          </p:nvSpPr>
          <p:spPr>
            <a:xfrm>
              <a:off x="3789067" y="74477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7" name="Google Shape;7437;p166"/>
            <p:cNvSpPr/>
            <p:nvPr/>
          </p:nvSpPr>
          <p:spPr>
            <a:xfrm>
              <a:off x="3609065" y="744771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8" name="Google Shape;7438;p166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9" name="Google Shape;7439;p166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0" name="Google Shape;7440;p166"/>
            <p:cNvSpPr/>
            <p:nvPr/>
          </p:nvSpPr>
          <p:spPr>
            <a:xfrm>
              <a:off x="3839975" y="7956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1" name="Google Shape;7441;p166"/>
            <p:cNvSpPr/>
            <p:nvPr/>
          </p:nvSpPr>
          <p:spPr>
            <a:xfrm>
              <a:off x="3659973" y="79567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2" name="Google Shape;7442;p166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3" name="Google Shape;7443;p166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4" name="Google Shape;7444;p166"/>
            <p:cNvSpPr/>
            <p:nvPr/>
          </p:nvSpPr>
          <p:spPr>
            <a:xfrm>
              <a:off x="3890879" y="84658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5" name="Google Shape;7445;p166"/>
            <p:cNvSpPr/>
            <p:nvPr/>
          </p:nvSpPr>
          <p:spPr>
            <a:xfrm>
              <a:off x="3710876" y="84658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6" name="Google Shape;7446;p166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7" name="Google Shape;7447;p166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8" name="Google Shape;7448;p166"/>
            <p:cNvSpPr/>
            <p:nvPr/>
          </p:nvSpPr>
          <p:spPr>
            <a:xfrm>
              <a:off x="3941782" y="89748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9" name="Google Shape;7449;p166"/>
            <p:cNvSpPr/>
            <p:nvPr/>
          </p:nvSpPr>
          <p:spPr>
            <a:xfrm>
              <a:off x="3761780" y="89748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0" name="Google Shape;7450;p166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1" name="Google Shape;7451;p166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2" name="Google Shape;7452;p166"/>
            <p:cNvSpPr/>
            <p:nvPr/>
          </p:nvSpPr>
          <p:spPr>
            <a:xfrm>
              <a:off x="3992686" y="9483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3" name="Google Shape;7453;p166"/>
            <p:cNvSpPr/>
            <p:nvPr/>
          </p:nvSpPr>
          <p:spPr>
            <a:xfrm>
              <a:off x="3812684" y="94839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4" name="Google Shape;7454;p166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5" name="Google Shape;7455;p166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6" name="Google Shape;7456;p166"/>
            <p:cNvSpPr/>
            <p:nvPr/>
          </p:nvSpPr>
          <p:spPr>
            <a:xfrm>
              <a:off x="4043590" y="9992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7" name="Google Shape;7457;p166"/>
            <p:cNvSpPr/>
            <p:nvPr/>
          </p:nvSpPr>
          <p:spPr>
            <a:xfrm>
              <a:off x="3863588" y="999294"/>
              <a:ext cx="231140" cy="231140"/>
            </a:xfrm>
            <a:custGeom>
              <a:rect b="b" l="l" r="r" t="t"/>
              <a:pathLst>
                <a:path extrusionOk="0" h="231140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40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8" name="Google Shape;7458;p166"/>
            <p:cNvSpPr/>
            <p:nvPr/>
          </p:nvSpPr>
          <p:spPr>
            <a:xfrm>
              <a:off x="3914496" y="1048937"/>
              <a:ext cx="181610" cy="181610"/>
            </a:xfrm>
            <a:custGeom>
              <a:rect b="b" l="l" r="r" t="t"/>
              <a:pathLst>
                <a:path extrusionOk="0" h="181609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09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9" name="Google Shape;7459;p166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0" name="Google Shape;7460;p166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1" name="Google Shape;7461;p166"/>
          <p:cNvSpPr txBox="1"/>
          <p:nvPr/>
        </p:nvSpPr>
        <p:spPr>
          <a:xfrm>
            <a:off x="3062681" y="1443626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2" name="Google Shape;7462;p166"/>
          <p:cNvSpPr txBox="1"/>
          <p:nvPr/>
        </p:nvSpPr>
        <p:spPr>
          <a:xfrm>
            <a:off x="3053918" y="1635523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3" name="Google Shape;7463;p166"/>
          <p:cNvSpPr txBox="1"/>
          <p:nvPr/>
        </p:nvSpPr>
        <p:spPr>
          <a:xfrm>
            <a:off x="3968572" y="1239207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4" name="Google Shape;7464;p166"/>
          <p:cNvSpPr txBox="1"/>
          <p:nvPr/>
        </p:nvSpPr>
        <p:spPr>
          <a:xfrm>
            <a:off x="2853575" y="162996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5" name="Google Shape;7465;p166"/>
          <p:cNvGrpSpPr/>
          <p:nvPr/>
        </p:nvGrpSpPr>
        <p:grpSpPr>
          <a:xfrm>
            <a:off x="3323587" y="286632"/>
            <a:ext cx="1863340" cy="943910"/>
            <a:chOff x="3323587" y="286632"/>
            <a:chExt cx="1863340" cy="943910"/>
          </a:xfrm>
        </p:grpSpPr>
        <p:sp>
          <p:nvSpPr>
            <p:cNvPr id="7466" name="Google Shape;7466;p166"/>
            <p:cNvSpPr/>
            <p:nvPr/>
          </p:nvSpPr>
          <p:spPr>
            <a:xfrm>
              <a:off x="3323587" y="1107297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7" name="Google Shape;7467;p166"/>
            <p:cNvSpPr/>
            <p:nvPr/>
          </p:nvSpPr>
          <p:spPr>
            <a:xfrm>
              <a:off x="3323587" y="1107297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8" name="Google Shape;7468;p166"/>
            <p:cNvSpPr/>
            <p:nvPr/>
          </p:nvSpPr>
          <p:spPr>
            <a:xfrm>
              <a:off x="3395586" y="1107297"/>
              <a:ext cx="612140" cy="72390"/>
            </a:xfrm>
            <a:custGeom>
              <a:rect b="b" l="l" r="r" t="t"/>
              <a:pathLst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9" name="Google Shape;7469;p166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0" name="Google Shape;7470;p166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1" name="Google Shape;7471;p166"/>
            <p:cNvSpPr/>
            <p:nvPr/>
          </p:nvSpPr>
          <p:spPr>
            <a:xfrm>
              <a:off x="3330928" y="286632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2" name="Google Shape;7472;p166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3" name="Google Shape;7473;p166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4" name="Google Shape;7474;p166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5" name="Google Shape;7475;p166"/>
            <p:cNvSpPr/>
            <p:nvPr/>
          </p:nvSpPr>
          <p:spPr>
            <a:xfrm>
              <a:off x="3957841" y="445539"/>
              <a:ext cx="894715" cy="560070"/>
            </a:xfrm>
            <a:custGeom>
              <a:rect b="b" l="l" r="r" t="t"/>
              <a:pathLst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714499" y="534496"/>
                  </a:ln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894714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6" name="Google Shape;7476;p166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7" name="Google Shape;7477;p166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8" name="Google Shape;7478;p166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9" name="Google Shape;7479;p166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0" name="Google Shape;7480;p166"/>
          <p:cNvSpPr txBox="1"/>
          <p:nvPr/>
        </p:nvSpPr>
        <p:spPr>
          <a:xfrm>
            <a:off x="3640912" y="372800"/>
            <a:ext cx="12858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1(120)FC 2(84)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Output(10)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81" name="Google Shape;7481;p166"/>
          <p:cNvGrpSpPr/>
          <p:nvPr/>
        </p:nvGrpSpPr>
        <p:grpSpPr>
          <a:xfrm>
            <a:off x="4343296" y="470989"/>
            <a:ext cx="843631" cy="509270"/>
            <a:chOff x="4343296" y="470989"/>
            <a:chExt cx="843631" cy="509270"/>
          </a:xfrm>
        </p:grpSpPr>
        <p:sp>
          <p:nvSpPr>
            <p:cNvPr id="7482" name="Google Shape;7482;p166"/>
            <p:cNvSpPr/>
            <p:nvPr/>
          </p:nvSpPr>
          <p:spPr>
            <a:xfrm>
              <a:off x="4343296" y="470989"/>
              <a:ext cx="664210" cy="509270"/>
            </a:xfrm>
            <a:custGeom>
              <a:rect b="b" l="l" r="r" t="t"/>
              <a:pathLst>
                <a:path extrusionOk="0" h="509269" w="664210">
                  <a:moveTo>
                    <a:pt x="0" y="0"/>
                  </a:moveTo>
                  <a:lnTo>
                    <a:pt x="205456" y="25453"/>
                  </a:lnTo>
                </a:path>
                <a:path extrusionOk="0" h="509269" w="664210">
                  <a:moveTo>
                    <a:pt x="509046" y="509046"/>
                  </a:moveTo>
                  <a:lnTo>
                    <a:pt x="663599" y="4835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3" name="Google Shape;7483;p166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4" name="Google Shape;7484;p166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5" name="Google Shape;7485;p166"/>
          <p:cNvSpPr txBox="1"/>
          <p:nvPr/>
        </p:nvSpPr>
        <p:spPr>
          <a:xfrm>
            <a:off x="4327905" y="984267"/>
            <a:ext cx="1049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86" name="Google Shape;7486;p166"/>
          <p:cNvSpPr txBox="1"/>
          <p:nvPr/>
        </p:nvSpPr>
        <p:spPr>
          <a:xfrm>
            <a:off x="4064584" y="1098288"/>
            <a:ext cx="12795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850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7" name="Google Shape;7487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233859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488" name="Google Shape;7488;p166"/>
          <p:cNvSpPr txBox="1"/>
          <p:nvPr/>
        </p:nvSpPr>
        <p:spPr>
          <a:xfrm>
            <a:off x="624395" y="2209327"/>
            <a:ext cx="285496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has alternate convolution and pooling layers  What does a pooling layer do?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9" name="Google Shape;7489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254862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0" name="Google Shape;7490;p16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491" name="Google Shape;7491;p16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2" name="Google Shape;7492;p16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3" name="Google Shape;7493;p16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4" name="Google Shape;7494;p16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495" name="Google Shape;7495;p16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9" name="Shape 7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0" name="Google Shape;7500;p167"/>
          <p:cNvGrpSpPr/>
          <p:nvPr/>
        </p:nvGrpSpPr>
        <p:grpSpPr>
          <a:xfrm>
            <a:off x="377740" y="285480"/>
            <a:ext cx="720090" cy="720090"/>
            <a:chOff x="377740" y="285480"/>
            <a:chExt cx="720090" cy="720090"/>
          </a:xfrm>
        </p:grpSpPr>
        <p:sp>
          <p:nvSpPr>
            <p:cNvPr id="7501" name="Google Shape;7501;p167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2" name="Google Shape;7502;p167"/>
            <p:cNvSpPr/>
            <p:nvPr/>
          </p:nvSpPr>
          <p:spPr>
            <a:xfrm>
              <a:off x="377740" y="285480"/>
              <a:ext cx="720090" cy="720090"/>
            </a:xfrm>
            <a:custGeom>
              <a:rect b="b" l="l" r="r" t="t"/>
              <a:pathLst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90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03" name="Google Shape;7503;p167"/>
          <p:cNvSpPr txBox="1"/>
          <p:nvPr/>
        </p:nvSpPr>
        <p:spPr>
          <a:xfrm>
            <a:off x="678662" y="101449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4" name="Google Shape;7504;p167"/>
          <p:cNvSpPr txBox="1"/>
          <p:nvPr/>
        </p:nvSpPr>
        <p:spPr>
          <a:xfrm>
            <a:off x="1093279" y="65333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5" name="Google Shape;7505;p167"/>
          <p:cNvSpPr txBox="1"/>
          <p:nvPr/>
        </p:nvSpPr>
        <p:spPr>
          <a:xfrm>
            <a:off x="587552" y="153967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6" name="Google Shape;7506;p167"/>
          <p:cNvSpPr txBox="1"/>
          <p:nvPr/>
        </p:nvSpPr>
        <p:spPr>
          <a:xfrm>
            <a:off x="525208" y="223547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7" name="Google Shape;7507;p167"/>
          <p:cNvGrpSpPr/>
          <p:nvPr/>
        </p:nvGrpSpPr>
        <p:grpSpPr>
          <a:xfrm>
            <a:off x="1197036" y="312767"/>
            <a:ext cx="796178" cy="794913"/>
            <a:chOff x="1197036" y="312767"/>
            <a:chExt cx="796178" cy="794913"/>
          </a:xfrm>
        </p:grpSpPr>
        <p:sp>
          <p:nvSpPr>
            <p:cNvPr id="7508" name="Google Shape;7508;p167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9" name="Google Shape;7509;p167"/>
            <p:cNvSpPr/>
            <p:nvPr/>
          </p:nvSpPr>
          <p:spPr>
            <a:xfrm>
              <a:off x="1197036" y="31276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0" name="Google Shape;7510;p167"/>
            <p:cNvSpPr/>
            <p:nvPr/>
          </p:nvSpPr>
          <p:spPr>
            <a:xfrm>
              <a:off x="1737043" y="31276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1" name="Google Shape;7511;p167"/>
            <p:cNvSpPr/>
            <p:nvPr/>
          </p:nvSpPr>
          <p:spPr>
            <a:xfrm>
              <a:off x="1197036" y="31276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2" name="Google Shape;7512;p167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3" name="Google Shape;7513;p167"/>
            <p:cNvSpPr/>
            <p:nvPr/>
          </p:nvSpPr>
          <p:spPr>
            <a:xfrm>
              <a:off x="1247944" y="3636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4" name="Google Shape;7514;p167"/>
            <p:cNvSpPr/>
            <p:nvPr/>
          </p:nvSpPr>
          <p:spPr>
            <a:xfrm>
              <a:off x="1787950" y="36367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5" name="Google Shape;7515;p167"/>
            <p:cNvSpPr/>
            <p:nvPr/>
          </p:nvSpPr>
          <p:spPr>
            <a:xfrm>
              <a:off x="1247944" y="36367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6" name="Google Shape;7516;p167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7" name="Google Shape;7517;p167"/>
            <p:cNvSpPr/>
            <p:nvPr/>
          </p:nvSpPr>
          <p:spPr>
            <a:xfrm>
              <a:off x="1298848" y="41457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8" name="Google Shape;7518;p167"/>
            <p:cNvSpPr/>
            <p:nvPr/>
          </p:nvSpPr>
          <p:spPr>
            <a:xfrm>
              <a:off x="1838854" y="4145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9" name="Google Shape;7519;p167"/>
            <p:cNvSpPr/>
            <p:nvPr/>
          </p:nvSpPr>
          <p:spPr>
            <a:xfrm>
              <a:off x="1298848" y="41457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0" name="Google Shape;7520;p167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1" name="Google Shape;7521;p167"/>
            <p:cNvSpPr/>
            <p:nvPr/>
          </p:nvSpPr>
          <p:spPr>
            <a:xfrm>
              <a:off x="1349751" y="4654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2" name="Google Shape;7522;p167"/>
            <p:cNvSpPr/>
            <p:nvPr/>
          </p:nvSpPr>
          <p:spPr>
            <a:xfrm>
              <a:off x="1889758" y="4654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3" name="Google Shape;7523;p167"/>
            <p:cNvSpPr/>
            <p:nvPr/>
          </p:nvSpPr>
          <p:spPr>
            <a:xfrm>
              <a:off x="1349751" y="46548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4" name="Google Shape;7524;p167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5" name="Google Shape;7525;p167"/>
            <p:cNvSpPr/>
            <p:nvPr/>
          </p:nvSpPr>
          <p:spPr>
            <a:xfrm>
              <a:off x="1400655" y="51638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6" name="Google Shape;7526;p167"/>
            <p:cNvSpPr/>
            <p:nvPr/>
          </p:nvSpPr>
          <p:spPr>
            <a:xfrm>
              <a:off x="1940662" y="51638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7" name="Google Shape;7527;p167"/>
            <p:cNvSpPr/>
            <p:nvPr/>
          </p:nvSpPr>
          <p:spPr>
            <a:xfrm>
              <a:off x="1400655" y="51638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8" name="Google Shape;7528;p167"/>
            <p:cNvSpPr/>
            <p:nvPr/>
          </p:nvSpPr>
          <p:spPr>
            <a:xfrm>
              <a:off x="1451559" y="56602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9" name="Google Shape;7529;p167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0" name="Google Shape;7530;p167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1" name="Google Shape;7531;p167"/>
          <p:cNvSpPr txBox="1"/>
          <p:nvPr/>
        </p:nvSpPr>
        <p:spPr>
          <a:xfrm>
            <a:off x="1662468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2" name="Google Shape;7532;p167"/>
          <p:cNvSpPr txBox="1"/>
          <p:nvPr/>
        </p:nvSpPr>
        <p:spPr>
          <a:xfrm>
            <a:off x="1987080" y="82713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3" name="Google Shape;7533;p167"/>
          <p:cNvSpPr txBox="1"/>
          <p:nvPr/>
        </p:nvSpPr>
        <p:spPr>
          <a:xfrm>
            <a:off x="1058189" y="171124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4" name="Google Shape;7534;p167"/>
          <p:cNvGrpSpPr/>
          <p:nvPr/>
        </p:nvGrpSpPr>
        <p:grpSpPr>
          <a:xfrm>
            <a:off x="807214" y="462952"/>
            <a:ext cx="1905671" cy="644723"/>
            <a:chOff x="807214" y="462952"/>
            <a:chExt cx="1905671" cy="644723"/>
          </a:xfrm>
        </p:grpSpPr>
        <p:pic>
          <p:nvPicPr>
            <p:cNvPr id="7535" name="Google Shape;7535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214" y="46295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6" name="Google Shape;7536;p167"/>
            <p:cNvSpPr/>
            <p:nvPr/>
          </p:nvSpPr>
          <p:spPr>
            <a:xfrm>
              <a:off x="917747" y="465482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7" name="Google Shape;7537;p167"/>
            <p:cNvSpPr/>
            <p:nvPr/>
          </p:nvSpPr>
          <p:spPr>
            <a:xfrm>
              <a:off x="1451559" y="5672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8" name="Google Shape;7538;p167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9" name="Google Shape;7539;p167"/>
            <p:cNvSpPr/>
            <p:nvPr/>
          </p:nvSpPr>
          <p:spPr>
            <a:xfrm>
              <a:off x="2097047" y="49276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0" name="Google Shape;7540;p167"/>
            <p:cNvSpPr/>
            <p:nvPr/>
          </p:nvSpPr>
          <p:spPr>
            <a:xfrm>
              <a:off x="2457052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1" name="Google Shape;7541;p167"/>
            <p:cNvSpPr/>
            <p:nvPr/>
          </p:nvSpPr>
          <p:spPr>
            <a:xfrm>
              <a:off x="2097047" y="492769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2" name="Google Shape;7542;p167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3" name="Google Shape;7543;p167"/>
            <p:cNvSpPr/>
            <p:nvPr/>
          </p:nvSpPr>
          <p:spPr>
            <a:xfrm>
              <a:off x="2147955" y="54367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4" name="Google Shape;7544;p167"/>
            <p:cNvSpPr/>
            <p:nvPr/>
          </p:nvSpPr>
          <p:spPr>
            <a:xfrm>
              <a:off x="2507959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5" name="Google Shape;7545;p167"/>
            <p:cNvSpPr/>
            <p:nvPr/>
          </p:nvSpPr>
          <p:spPr>
            <a:xfrm>
              <a:off x="2147955" y="54367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6" name="Google Shape;7546;p167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7" name="Google Shape;7547;p167"/>
            <p:cNvSpPr/>
            <p:nvPr/>
          </p:nvSpPr>
          <p:spPr>
            <a:xfrm>
              <a:off x="2198859" y="59458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8" name="Google Shape;7548;p167"/>
            <p:cNvSpPr/>
            <p:nvPr/>
          </p:nvSpPr>
          <p:spPr>
            <a:xfrm>
              <a:off x="2558863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9" name="Google Shape;7549;p167"/>
            <p:cNvSpPr/>
            <p:nvPr/>
          </p:nvSpPr>
          <p:spPr>
            <a:xfrm>
              <a:off x="2198859" y="59458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0" name="Google Shape;7550;p167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1" name="Google Shape;7551;p167"/>
            <p:cNvSpPr/>
            <p:nvPr/>
          </p:nvSpPr>
          <p:spPr>
            <a:xfrm>
              <a:off x="2249763" y="6454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2" name="Google Shape;7552;p167"/>
            <p:cNvSpPr/>
            <p:nvPr/>
          </p:nvSpPr>
          <p:spPr>
            <a:xfrm>
              <a:off x="2609767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3" name="Google Shape;7553;p167"/>
            <p:cNvSpPr/>
            <p:nvPr/>
          </p:nvSpPr>
          <p:spPr>
            <a:xfrm>
              <a:off x="2249763" y="64548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4" name="Google Shape;7554;p167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5" name="Google Shape;7555;p167"/>
            <p:cNvSpPr/>
            <p:nvPr/>
          </p:nvSpPr>
          <p:spPr>
            <a:xfrm>
              <a:off x="2300666" y="69638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6" name="Google Shape;7556;p167"/>
            <p:cNvSpPr/>
            <p:nvPr/>
          </p:nvSpPr>
          <p:spPr>
            <a:xfrm>
              <a:off x="2660671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7" name="Google Shape;7557;p167"/>
            <p:cNvSpPr/>
            <p:nvPr/>
          </p:nvSpPr>
          <p:spPr>
            <a:xfrm>
              <a:off x="2300666" y="696388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8" name="Google Shape;7558;p167"/>
            <p:cNvSpPr/>
            <p:nvPr/>
          </p:nvSpPr>
          <p:spPr>
            <a:xfrm>
              <a:off x="2351570" y="746027"/>
              <a:ext cx="361315" cy="361315"/>
            </a:xfrm>
            <a:custGeom>
              <a:rect b="b" l="l" r="r" t="t"/>
              <a:pathLst>
                <a:path extrusionOk="0" h="361315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5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9" name="Google Shape;7559;p167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0" name="Google Shape;7560;p167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61" name="Google Shape;7561;p167"/>
          <p:cNvSpPr txBox="1"/>
          <p:nvPr/>
        </p:nvSpPr>
        <p:spPr>
          <a:xfrm>
            <a:off x="1440903" y="1312004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2" name="Google Shape;7562;p167"/>
          <p:cNvSpPr txBox="1"/>
          <p:nvPr/>
        </p:nvSpPr>
        <p:spPr>
          <a:xfrm>
            <a:off x="2472474" y="111629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3" name="Google Shape;7563;p167"/>
          <p:cNvSpPr txBox="1"/>
          <p:nvPr/>
        </p:nvSpPr>
        <p:spPr>
          <a:xfrm>
            <a:off x="2707081" y="89912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4" name="Google Shape;7564;p167"/>
          <p:cNvSpPr txBox="1"/>
          <p:nvPr/>
        </p:nvSpPr>
        <p:spPr>
          <a:xfrm>
            <a:off x="1871713" y="351134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5" name="Google Shape;7565;p167"/>
          <p:cNvSpPr txBox="1"/>
          <p:nvPr/>
        </p:nvSpPr>
        <p:spPr>
          <a:xfrm>
            <a:off x="2479181" y="382813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66" name="Google Shape;7566;p167"/>
          <p:cNvGrpSpPr/>
          <p:nvPr/>
        </p:nvGrpSpPr>
        <p:grpSpPr>
          <a:xfrm>
            <a:off x="1739564" y="187342"/>
            <a:ext cx="1789192" cy="1051865"/>
            <a:chOff x="1739564" y="187342"/>
            <a:chExt cx="1789192" cy="1051865"/>
          </a:xfrm>
        </p:grpSpPr>
        <p:sp>
          <p:nvSpPr>
            <p:cNvPr id="7567" name="Google Shape;7567;p167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8" name="Google Shape;7568;p167"/>
            <p:cNvSpPr/>
            <p:nvPr/>
          </p:nvSpPr>
          <p:spPr>
            <a:xfrm>
              <a:off x="1739564" y="855295"/>
              <a:ext cx="108585" cy="108585"/>
            </a:xfrm>
            <a:custGeom>
              <a:rect b="b" l="l" r="r" t="t"/>
              <a:pathLst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4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9" name="Google Shape;7569;p167"/>
            <p:cNvSpPr/>
            <p:nvPr/>
          </p:nvSpPr>
          <p:spPr>
            <a:xfrm>
              <a:off x="1847566" y="855295"/>
              <a:ext cx="720090" cy="108585"/>
            </a:xfrm>
            <a:custGeom>
              <a:rect b="b" l="l" r="r" t="t"/>
              <a:pathLst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4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0" name="Google Shape;7570;p167"/>
            <p:cNvSpPr/>
            <p:nvPr/>
          </p:nvSpPr>
          <p:spPr>
            <a:xfrm>
              <a:off x="2351570" y="7472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1" name="Google Shape;7571;p167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2" name="Google Shape;7572;p167"/>
            <p:cNvSpPr/>
            <p:nvPr/>
          </p:nvSpPr>
          <p:spPr>
            <a:xfrm>
              <a:off x="2475626" y="18734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3" name="Google Shape;7573;p167"/>
            <p:cNvSpPr/>
            <p:nvPr/>
          </p:nvSpPr>
          <p:spPr>
            <a:xfrm>
              <a:off x="2763631" y="18734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4" name="Google Shape;7574;p167"/>
            <p:cNvSpPr/>
            <p:nvPr/>
          </p:nvSpPr>
          <p:spPr>
            <a:xfrm>
              <a:off x="2475626" y="18734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5" name="Google Shape;7575;p167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6" name="Google Shape;7576;p167"/>
            <p:cNvSpPr/>
            <p:nvPr/>
          </p:nvSpPr>
          <p:spPr>
            <a:xfrm>
              <a:off x="2526530" y="23824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7" name="Google Shape;7577;p167"/>
            <p:cNvSpPr/>
            <p:nvPr/>
          </p:nvSpPr>
          <p:spPr>
            <a:xfrm>
              <a:off x="2814535" y="23824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8" name="Google Shape;7578;p167"/>
            <p:cNvSpPr/>
            <p:nvPr/>
          </p:nvSpPr>
          <p:spPr>
            <a:xfrm>
              <a:off x="2526530" y="23824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9" name="Google Shape;7579;p167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0" name="Google Shape;7580;p167"/>
            <p:cNvSpPr/>
            <p:nvPr/>
          </p:nvSpPr>
          <p:spPr>
            <a:xfrm>
              <a:off x="2577438" y="28915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1" name="Google Shape;7581;p167"/>
            <p:cNvSpPr/>
            <p:nvPr/>
          </p:nvSpPr>
          <p:spPr>
            <a:xfrm>
              <a:off x="2865443" y="28915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2" name="Google Shape;7582;p167"/>
            <p:cNvSpPr/>
            <p:nvPr/>
          </p:nvSpPr>
          <p:spPr>
            <a:xfrm>
              <a:off x="2577438" y="28915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3" name="Google Shape;7583;p167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4" name="Google Shape;7584;p167"/>
            <p:cNvSpPr/>
            <p:nvPr/>
          </p:nvSpPr>
          <p:spPr>
            <a:xfrm>
              <a:off x="2628342" y="34005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5" name="Google Shape;7585;p167"/>
            <p:cNvSpPr/>
            <p:nvPr/>
          </p:nvSpPr>
          <p:spPr>
            <a:xfrm>
              <a:off x="2916346" y="34005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6" name="Google Shape;7586;p167"/>
            <p:cNvSpPr/>
            <p:nvPr/>
          </p:nvSpPr>
          <p:spPr>
            <a:xfrm>
              <a:off x="2628342" y="34005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7" name="Google Shape;7587;p167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8" name="Google Shape;7588;p167"/>
            <p:cNvSpPr/>
            <p:nvPr/>
          </p:nvSpPr>
          <p:spPr>
            <a:xfrm>
              <a:off x="2679246" y="3909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9" name="Google Shape;7589;p167"/>
            <p:cNvSpPr/>
            <p:nvPr/>
          </p:nvSpPr>
          <p:spPr>
            <a:xfrm>
              <a:off x="2967250" y="39096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0" name="Google Shape;7590;p167"/>
            <p:cNvSpPr/>
            <p:nvPr/>
          </p:nvSpPr>
          <p:spPr>
            <a:xfrm>
              <a:off x="2679246" y="39096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1" name="Google Shape;7591;p167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2" name="Google Shape;7592;p167"/>
            <p:cNvSpPr/>
            <p:nvPr/>
          </p:nvSpPr>
          <p:spPr>
            <a:xfrm>
              <a:off x="2730150" y="44186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3" name="Google Shape;7593;p167"/>
            <p:cNvSpPr/>
            <p:nvPr/>
          </p:nvSpPr>
          <p:spPr>
            <a:xfrm>
              <a:off x="3018154" y="4418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4" name="Google Shape;7594;p167"/>
            <p:cNvSpPr/>
            <p:nvPr/>
          </p:nvSpPr>
          <p:spPr>
            <a:xfrm>
              <a:off x="2730150" y="44186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5" name="Google Shape;7595;p167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6" name="Google Shape;7596;p167"/>
            <p:cNvSpPr/>
            <p:nvPr/>
          </p:nvSpPr>
          <p:spPr>
            <a:xfrm>
              <a:off x="2781053" y="492769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7" name="Google Shape;7597;p167"/>
            <p:cNvSpPr/>
            <p:nvPr/>
          </p:nvSpPr>
          <p:spPr>
            <a:xfrm>
              <a:off x="3069058" y="4927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8" name="Google Shape;7598;p167"/>
            <p:cNvSpPr/>
            <p:nvPr/>
          </p:nvSpPr>
          <p:spPr>
            <a:xfrm>
              <a:off x="2781053" y="492769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9" name="Google Shape;7599;p167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0" name="Google Shape;7600;p167"/>
            <p:cNvSpPr/>
            <p:nvPr/>
          </p:nvSpPr>
          <p:spPr>
            <a:xfrm>
              <a:off x="2831961" y="54367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1" name="Google Shape;7601;p167"/>
            <p:cNvSpPr/>
            <p:nvPr/>
          </p:nvSpPr>
          <p:spPr>
            <a:xfrm>
              <a:off x="3119966" y="54367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2" name="Google Shape;7602;p167"/>
            <p:cNvSpPr/>
            <p:nvPr/>
          </p:nvSpPr>
          <p:spPr>
            <a:xfrm>
              <a:off x="2831961" y="54367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3" name="Google Shape;7603;p167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4" name="Google Shape;7604;p167"/>
            <p:cNvSpPr/>
            <p:nvPr/>
          </p:nvSpPr>
          <p:spPr>
            <a:xfrm>
              <a:off x="2882865" y="59458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5" name="Google Shape;7605;p167"/>
            <p:cNvSpPr/>
            <p:nvPr/>
          </p:nvSpPr>
          <p:spPr>
            <a:xfrm>
              <a:off x="3170870" y="59458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6" name="Google Shape;7606;p167"/>
            <p:cNvSpPr/>
            <p:nvPr/>
          </p:nvSpPr>
          <p:spPr>
            <a:xfrm>
              <a:off x="2882865" y="59458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7" name="Google Shape;7607;p167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8" name="Google Shape;7608;p167"/>
            <p:cNvSpPr/>
            <p:nvPr/>
          </p:nvSpPr>
          <p:spPr>
            <a:xfrm>
              <a:off x="2933769" y="645485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9" name="Google Shape;7609;p167"/>
            <p:cNvSpPr/>
            <p:nvPr/>
          </p:nvSpPr>
          <p:spPr>
            <a:xfrm>
              <a:off x="3221773" y="64548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0" name="Google Shape;7610;p167"/>
            <p:cNvSpPr/>
            <p:nvPr/>
          </p:nvSpPr>
          <p:spPr>
            <a:xfrm>
              <a:off x="2933769" y="64548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1" name="Google Shape;7611;p167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2" name="Google Shape;7612;p167"/>
            <p:cNvSpPr/>
            <p:nvPr/>
          </p:nvSpPr>
          <p:spPr>
            <a:xfrm>
              <a:off x="2984673" y="69638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3" name="Google Shape;7613;p167"/>
            <p:cNvSpPr/>
            <p:nvPr/>
          </p:nvSpPr>
          <p:spPr>
            <a:xfrm>
              <a:off x="3272677" y="69638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4" name="Google Shape;7614;p167"/>
            <p:cNvSpPr/>
            <p:nvPr/>
          </p:nvSpPr>
          <p:spPr>
            <a:xfrm>
              <a:off x="2984673" y="69638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5" name="Google Shape;7615;p167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6" name="Google Shape;7616;p167"/>
            <p:cNvSpPr/>
            <p:nvPr/>
          </p:nvSpPr>
          <p:spPr>
            <a:xfrm>
              <a:off x="3035577" y="7472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7" name="Google Shape;7617;p167"/>
            <p:cNvSpPr/>
            <p:nvPr/>
          </p:nvSpPr>
          <p:spPr>
            <a:xfrm>
              <a:off x="3323581" y="7472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8" name="Google Shape;7618;p167"/>
            <p:cNvSpPr/>
            <p:nvPr/>
          </p:nvSpPr>
          <p:spPr>
            <a:xfrm>
              <a:off x="3035577" y="74729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9" name="Google Shape;7619;p167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0" name="Google Shape;7620;p167"/>
            <p:cNvSpPr/>
            <p:nvPr/>
          </p:nvSpPr>
          <p:spPr>
            <a:xfrm>
              <a:off x="3086484" y="79820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1" name="Google Shape;7621;p167"/>
            <p:cNvSpPr/>
            <p:nvPr/>
          </p:nvSpPr>
          <p:spPr>
            <a:xfrm>
              <a:off x="3374489" y="7982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2" name="Google Shape;7622;p167"/>
            <p:cNvSpPr/>
            <p:nvPr/>
          </p:nvSpPr>
          <p:spPr>
            <a:xfrm>
              <a:off x="3086484" y="79820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3" name="Google Shape;7623;p167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4" name="Google Shape;7624;p167"/>
            <p:cNvSpPr/>
            <p:nvPr/>
          </p:nvSpPr>
          <p:spPr>
            <a:xfrm>
              <a:off x="3137388" y="84910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5" name="Google Shape;7625;p167"/>
            <p:cNvSpPr/>
            <p:nvPr/>
          </p:nvSpPr>
          <p:spPr>
            <a:xfrm>
              <a:off x="3425393" y="8491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6" name="Google Shape;7626;p167"/>
            <p:cNvSpPr/>
            <p:nvPr/>
          </p:nvSpPr>
          <p:spPr>
            <a:xfrm>
              <a:off x="3137388" y="84910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7" name="Google Shape;7627;p167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8" name="Google Shape;7628;p167"/>
            <p:cNvSpPr/>
            <p:nvPr/>
          </p:nvSpPr>
          <p:spPr>
            <a:xfrm>
              <a:off x="3188292" y="90000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9" name="Google Shape;7629;p167"/>
            <p:cNvSpPr/>
            <p:nvPr/>
          </p:nvSpPr>
          <p:spPr>
            <a:xfrm>
              <a:off x="3476297" y="90000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0" name="Google Shape;7630;p167"/>
            <p:cNvSpPr/>
            <p:nvPr/>
          </p:nvSpPr>
          <p:spPr>
            <a:xfrm>
              <a:off x="3188292" y="90000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1" name="Google Shape;7631;p167"/>
            <p:cNvSpPr/>
            <p:nvPr/>
          </p:nvSpPr>
          <p:spPr>
            <a:xfrm>
              <a:off x="3239196" y="949647"/>
              <a:ext cx="289560" cy="289560"/>
            </a:xfrm>
            <a:custGeom>
              <a:rect b="b" l="l" r="r" t="t"/>
              <a:pathLst>
                <a:path extrusionOk="0" h="289559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59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2" name="Google Shape;7632;p167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3" name="Google Shape;7633;p167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4" name="Google Shape;7634;p167"/>
          <p:cNvSpPr txBox="1"/>
          <p:nvPr/>
        </p:nvSpPr>
        <p:spPr>
          <a:xfrm>
            <a:off x="2254567" y="1312004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5" name="Google Shape;7635;p167"/>
          <p:cNvSpPr txBox="1"/>
          <p:nvPr/>
        </p:nvSpPr>
        <p:spPr>
          <a:xfrm>
            <a:off x="3324085" y="124791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6" name="Google Shape;7636;p167"/>
          <p:cNvSpPr txBox="1"/>
          <p:nvPr/>
        </p:nvSpPr>
        <p:spPr>
          <a:xfrm>
            <a:off x="3522700" y="105955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7" name="Google Shape;7637;p167"/>
          <p:cNvSpPr txBox="1"/>
          <p:nvPr/>
        </p:nvSpPr>
        <p:spPr>
          <a:xfrm>
            <a:off x="2192769" y="45712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38" name="Google Shape;7638;p167"/>
          <p:cNvGrpSpPr/>
          <p:nvPr/>
        </p:nvGrpSpPr>
        <p:grpSpPr>
          <a:xfrm>
            <a:off x="2495575" y="286632"/>
            <a:ext cx="1600531" cy="952570"/>
            <a:chOff x="2495575" y="286632"/>
            <a:chExt cx="1600531" cy="952570"/>
          </a:xfrm>
        </p:grpSpPr>
        <p:sp>
          <p:nvSpPr>
            <p:cNvPr id="7639" name="Google Shape;7639;p167"/>
            <p:cNvSpPr/>
            <p:nvPr/>
          </p:nvSpPr>
          <p:spPr>
            <a:xfrm>
              <a:off x="2495575" y="999294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0" name="Google Shape;7640;p167"/>
            <p:cNvSpPr/>
            <p:nvPr/>
          </p:nvSpPr>
          <p:spPr>
            <a:xfrm>
              <a:off x="2495575" y="999294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1" name="Google Shape;7641;p167"/>
            <p:cNvSpPr/>
            <p:nvPr/>
          </p:nvSpPr>
          <p:spPr>
            <a:xfrm>
              <a:off x="2567575" y="999294"/>
              <a:ext cx="720090" cy="72390"/>
            </a:xfrm>
            <a:custGeom>
              <a:rect b="b" l="l" r="r" t="t"/>
              <a:pathLst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90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2" name="Google Shape;7642;p167"/>
            <p:cNvSpPr/>
            <p:nvPr/>
          </p:nvSpPr>
          <p:spPr>
            <a:xfrm>
              <a:off x="3239196" y="95091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3" name="Google Shape;7643;p167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4" name="Google Shape;7644;p167"/>
            <p:cNvSpPr/>
            <p:nvPr/>
          </p:nvSpPr>
          <p:spPr>
            <a:xfrm>
              <a:off x="3150926" y="28663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5" name="Google Shape;7645;p167"/>
            <p:cNvSpPr/>
            <p:nvPr/>
          </p:nvSpPr>
          <p:spPr>
            <a:xfrm>
              <a:off x="3330928" y="28663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6" name="Google Shape;7646;p167"/>
            <p:cNvSpPr/>
            <p:nvPr/>
          </p:nvSpPr>
          <p:spPr>
            <a:xfrm>
              <a:off x="3150926" y="28663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7" name="Google Shape;7647;p167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8" name="Google Shape;7648;p167"/>
            <p:cNvSpPr/>
            <p:nvPr/>
          </p:nvSpPr>
          <p:spPr>
            <a:xfrm>
              <a:off x="3201830" y="33753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9" name="Google Shape;7649;p167"/>
            <p:cNvSpPr/>
            <p:nvPr/>
          </p:nvSpPr>
          <p:spPr>
            <a:xfrm>
              <a:off x="3381832" y="337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0" name="Google Shape;7650;p167"/>
            <p:cNvSpPr/>
            <p:nvPr/>
          </p:nvSpPr>
          <p:spPr>
            <a:xfrm>
              <a:off x="3201830" y="33753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1" name="Google Shape;7651;p167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2" name="Google Shape;7652;p167"/>
            <p:cNvSpPr/>
            <p:nvPr/>
          </p:nvSpPr>
          <p:spPr>
            <a:xfrm>
              <a:off x="3252734" y="38844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3" name="Google Shape;7653;p167"/>
            <p:cNvSpPr/>
            <p:nvPr/>
          </p:nvSpPr>
          <p:spPr>
            <a:xfrm>
              <a:off x="3432736" y="38844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4" name="Google Shape;7654;p167"/>
            <p:cNvSpPr/>
            <p:nvPr/>
          </p:nvSpPr>
          <p:spPr>
            <a:xfrm>
              <a:off x="3252734" y="38844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5" name="Google Shape;7655;p167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6" name="Google Shape;7656;p167"/>
            <p:cNvSpPr/>
            <p:nvPr/>
          </p:nvSpPr>
          <p:spPr>
            <a:xfrm>
              <a:off x="3303637" y="43934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7" name="Google Shape;7657;p167"/>
            <p:cNvSpPr/>
            <p:nvPr/>
          </p:nvSpPr>
          <p:spPr>
            <a:xfrm>
              <a:off x="3483640" y="43934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8" name="Google Shape;7658;p167"/>
            <p:cNvSpPr/>
            <p:nvPr/>
          </p:nvSpPr>
          <p:spPr>
            <a:xfrm>
              <a:off x="3303637" y="43934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9" name="Google Shape;7659;p167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0" name="Google Shape;7660;p167"/>
            <p:cNvSpPr/>
            <p:nvPr/>
          </p:nvSpPr>
          <p:spPr>
            <a:xfrm>
              <a:off x="3354541" y="49024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1" name="Google Shape;7661;p167"/>
            <p:cNvSpPr/>
            <p:nvPr/>
          </p:nvSpPr>
          <p:spPr>
            <a:xfrm>
              <a:off x="3534543" y="49024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2" name="Google Shape;7662;p167"/>
            <p:cNvSpPr/>
            <p:nvPr/>
          </p:nvSpPr>
          <p:spPr>
            <a:xfrm>
              <a:off x="3354541" y="49024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3" name="Google Shape;7663;p167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4" name="Google Shape;7664;p167"/>
            <p:cNvSpPr/>
            <p:nvPr/>
          </p:nvSpPr>
          <p:spPr>
            <a:xfrm>
              <a:off x="3405449" y="5411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5" name="Google Shape;7665;p167"/>
            <p:cNvSpPr/>
            <p:nvPr/>
          </p:nvSpPr>
          <p:spPr>
            <a:xfrm>
              <a:off x="3585451" y="54115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6" name="Google Shape;7666;p167"/>
            <p:cNvSpPr/>
            <p:nvPr/>
          </p:nvSpPr>
          <p:spPr>
            <a:xfrm>
              <a:off x="3405449" y="54115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7" name="Google Shape;7667;p167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8" name="Google Shape;7668;p167"/>
            <p:cNvSpPr/>
            <p:nvPr/>
          </p:nvSpPr>
          <p:spPr>
            <a:xfrm>
              <a:off x="3456353" y="59206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9" name="Google Shape;7669;p167"/>
            <p:cNvSpPr/>
            <p:nvPr/>
          </p:nvSpPr>
          <p:spPr>
            <a:xfrm>
              <a:off x="3636355" y="59206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0" name="Google Shape;7670;p167"/>
            <p:cNvSpPr/>
            <p:nvPr/>
          </p:nvSpPr>
          <p:spPr>
            <a:xfrm>
              <a:off x="3456353" y="59206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1" name="Google Shape;7671;p167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2" name="Google Shape;7672;p167"/>
            <p:cNvSpPr/>
            <p:nvPr/>
          </p:nvSpPr>
          <p:spPr>
            <a:xfrm>
              <a:off x="3507257" y="6429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3" name="Google Shape;7673;p167"/>
            <p:cNvSpPr/>
            <p:nvPr/>
          </p:nvSpPr>
          <p:spPr>
            <a:xfrm>
              <a:off x="3687259" y="64296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4" name="Google Shape;7674;p167"/>
            <p:cNvSpPr/>
            <p:nvPr/>
          </p:nvSpPr>
          <p:spPr>
            <a:xfrm>
              <a:off x="3507257" y="64296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5" name="Google Shape;7675;p167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6" name="Google Shape;7676;p167"/>
            <p:cNvSpPr/>
            <p:nvPr/>
          </p:nvSpPr>
          <p:spPr>
            <a:xfrm>
              <a:off x="3558161" y="69386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7" name="Google Shape;7677;p167"/>
            <p:cNvSpPr/>
            <p:nvPr/>
          </p:nvSpPr>
          <p:spPr>
            <a:xfrm>
              <a:off x="3738163" y="69386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8" name="Google Shape;7678;p167"/>
            <p:cNvSpPr/>
            <p:nvPr/>
          </p:nvSpPr>
          <p:spPr>
            <a:xfrm>
              <a:off x="3558161" y="69386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9" name="Google Shape;7679;p167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0" name="Google Shape;7680;p167"/>
            <p:cNvSpPr/>
            <p:nvPr/>
          </p:nvSpPr>
          <p:spPr>
            <a:xfrm>
              <a:off x="3609065" y="74477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1" name="Google Shape;7681;p167"/>
            <p:cNvSpPr/>
            <p:nvPr/>
          </p:nvSpPr>
          <p:spPr>
            <a:xfrm>
              <a:off x="3789067" y="74477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2" name="Google Shape;7682;p167"/>
            <p:cNvSpPr/>
            <p:nvPr/>
          </p:nvSpPr>
          <p:spPr>
            <a:xfrm>
              <a:off x="3609065" y="744771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3" name="Google Shape;7683;p167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4" name="Google Shape;7684;p167"/>
            <p:cNvSpPr/>
            <p:nvPr/>
          </p:nvSpPr>
          <p:spPr>
            <a:xfrm>
              <a:off x="3659973" y="79567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5" name="Google Shape;7685;p167"/>
            <p:cNvSpPr/>
            <p:nvPr/>
          </p:nvSpPr>
          <p:spPr>
            <a:xfrm>
              <a:off x="3839975" y="79567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6" name="Google Shape;7686;p167"/>
            <p:cNvSpPr/>
            <p:nvPr/>
          </p:nvSpPr>
          <p:spPr>
            <a:xfrm>
              <a:off x="3659973" y="79567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7" name="Google Shape;7687;p167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8" name="Google Shape;7688;p167"/>
            <p:cNvSpPr/>
            <p:nvPr/>
          </p:nvSpPr>
          <p:spPr>
            <a:xfrm>
              <a:off x="3710876" y="84658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9" name="Google Shape;7689;p167"/>
            <p:cNvSpPr/>
            <p:nvPr/>
          </p:nvSpPr>
          <p:spPr>
            <a:xfrm>
              <a:off x="3890879" y="84658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0" name="Google Shape;7690;p167"/>
            <p:cNvSpPr/>
            <p:nvPr/>
          </p:nvSpPr>
          <p:spPr>
            <a:xfrm>
              <a:off x="3710876" y="84658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1" name="Google Shape;7691;p167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2" name="Google Shape;7692;p167"/>
            <p:cNvSpPr/>
            <p:nvPr/>
          </p:nvSpPr>
          <p:spPr>
            <a:xfrm>
              <a:off x="3761780" y="89748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3" name="Google Shape;7693;p167"/>
            <p:cNvSpPr/>
            <p:nvPr/>
          </p:nvSpPr>
          <p:spPr>
            <a:xfrm>
              <a:off x="3941782" y="89748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4" name="Google Shape;7694;p167"/>
            <p:cNvSpPr/>
            <p:nvPr/>
          </p:nvSpPr>
          <p:spPr>
            <a:xfrm>
              <a:off x="3761780" y="89748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5" name="Google Shape;7695;p167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6" name="Google Shape;7696;p167"/>
            <p:cNvSpPr/>
            <p:nvPr/>
          </p:nvSpPr>
          <p:spPr>
            <a:xfrm>
              <a:off x="3812684" y="94839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7" name="Google Shape;7697;p167"/>
            <p:cNvSpPr/>
            <p:nvPr/>
          </p:nvSpPr>
          <p:spPr>
            <a:xfrm>
              <a:off x="3992686" y="9483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8" name="Google Shape;7698;p167"/>
            <p:cNvSpPr/>
            <p:nvPr/>
          </p:nvSpPr>
          <p:spPr>
            <a:xfrm>
              <a:off x="3812684" y="94839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9" name="Google Shape;7699;p167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0" name="Google Shape;7700;p167"/>
            <p:cNvSpPr/>
            <p:nvPr/>
          </p:nvSpPr>
          <p:spPr>
            <a:xfrm>
              <a:off x="3863588" y="99929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1" name="Google Shape;7701;p167"/>
            <p:cNvSpPr/>
            <p:nvPr/>
          </p:nvSpPr>
          <p:spPr>
            <a:xfrm>
              <a:off x="4043590" y="9992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2" name="Google Shape;7702;p167"/>
            <p:cNvSpPr/>
            <p:nvPr/>
          </p:nvSpPr>
          <p:spPr>
            <a:xfrm>
              <a:off x="3863588" y="999294"/>
              <a:ext cx="231140" cy="231140"/>
            </a:xfrm>
            <a:custGeom>
              <a:rect b="b" l="l" r="r" t="t"/>
              <a:pathLst>
                <a:path extrusionOk="0" h="231140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40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3" name="Google Shape;7703;p167"/>
            <p:cNvSpPr/>
            <p:nvPr/>
          </p:nvSpPr>
          <p:spPr>
            <a:xfrm>
              <a:off x="3914496" y="1048937"/>
              <a:ext cx="181610" cy="181610"/>
            </a:xfrm>
            <a:custGeom>
              <a:rect b="b" l="l" r="r" t="t"/>
              <a:pathLst>
                <a:path extrusionOk="0" h="181609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09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4" name="Google Shape;7704;p167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5" name="Google Shape;7705;p167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6" name="Google Shape;7706;p167"/>
          <p:cNvSpPr txBox="1"/>
          <p:nvPr/>
        </p:nvSpPr>
        <p:spPr>
          <a:xfrm>
            <a:off x="3062681" y="1443626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7" name="Google Shape;7707;p167"/>
          <p:cNvSpPr txBox="1"/>
          <p:nvPr/>
        </p:nvSpPr>
        <p:spPr>
          <a:xfrm>
            <a:off x="3053918" y="1635523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8" name="Google Shape;7708;p167"/>
          <p:cNvSpPr txBox="1"/>
          <p:nvPr/>
        </p:nvSpPr>
        <p:spPr>
          <a:xfrm>
            <a:off x="3968572" y="1239207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9" name="Google Shape;7709;p167"/>
          <p:cNvSpPr txBox="1"/>
          <p:nvPr/>
        </p:nvSpPr>
        <p:spPr>
          <a:xfrm>
            <a:off x="2853575" y="162996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0" name="Google Shape;7710;p167"/>
          <p:cNvGrpSpPr/>
          <p:nvPr/>
        </p:nvGrpSpPr>
        <p:grpSpPr>
          <a:xfrm>
            <a:off x="3323587" y="286632"/>
            <a:ext cx="1863340" cy="943910"/>
            <a:chOff x="3323587" y="286632"/>
            <a:chExt cx="1863340" cy="943910"/>
          </a:xfrm>
        </p:grpSpPr>
        <p:sp>
          <p:nvSpPr>
            <p:cNvPr id="7711" name="Google Shape;7711;p167"/>
            <p:cNvSpPr/>
            <p:nvPr/>
          </p:nvSpPr>
          <p:spPr>
            <a:xfrm>
              <a:off x="3323587" y="1107297"/>
              <a:ext cx="69850" cy="72390"/>
            </a:xfrm>
            <a:custGeom>
              <a:rect b="b" l="l" r="r" t="t"/>
              <a:pathLst>
                <a:path extrusionOk="0" h="72390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2" name="Google Shape;7712;p167"/>
            <p:cNvSpPr/>
            <p:nvPr/>
          </p:nvSpPr>
          <p:spPr>
            <a:xfrm>
              <a:off x="3323587" y="1107297"/>
              <a:ext cx="72390" cy="72390"/>
            </a:xfrm>
            <a:custGeom>
              <a:rect b="b" l="l" r="r" t="t"/>
              <a:pathLst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90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3" name="Google Shape;7713;p167"/>
            <p:cNvSpPr/>
            <p:nvPr/>
          </p:nvSpPr>
          <p:spPr>
            <a:xfrm>
              <a:off x="3395586" y="1107297"/>
              <a:ext cx="612140" cy="72390"/>
            </a:xfrm>
            <a:custGeom>
              <a:rect b="b" l="l" r="r" t="t"/>
              <a:pathLst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90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4" name="Google Shape;7714;p167"/>
            <p:cNvSpPr/>
            <p:nvPr/>
          </p:nvSpPr>
          <p:spPr>
            <a:xfrm>
              <a:off x="3914496" y="105020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5" name="Google Shape;7715;p167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6" name="Google Shape;7716;p167"/>
            <p:cNvSpPr/>
            <p:nvPr/>
          </p:nvSpPr>
          <p:spPr>
            <a:xfrm>
              <a:off x="3330928" y="286632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7" name="Google Shape;7717;p167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8" name="Google Shape;7718;p167"/>
            <p:cNvSpPr/>
            <p:nvPr/>
          </p:nvSpPr>
          <p:spPr>
            <a:xfrm>
              <a:off x="3777839" y="445539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9" name="Google Shape;7719;p167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0" name="Google Shape;7720;p167"/>
            <p:cNvSpPr/>
            <p:nvPr/>
          </p:nvSpPr>
          <p:spPr>
            <a:xfrm>
              <a:off x="3957841" y="445539"/>
              <a:ext cx="894715" cy="560070"/>
            </a:xfrm>
            <a:custGeom>
              <a:rect b="b" l="l" r="r" t="t"/>
              <a:pathLst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714499" y="534496"/>
                  </a:ln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894714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1" name="Google Shape;7721;p167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2" name="Google Shape;7722;p167"/>
            <p:cNvSpPr/>
            <p:nvPr/>
          </p:nvSpPr>
          <p:spPr>
            <a:xfrm>
              <a:off x="4163294" y="470989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3" name="Google Shape;7723;p167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4" name="Google Shape;7724;p167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25" name="Google Shape;7725;p167"/>
          <p:cNvSpPr txBox="1"/>
          <p:nvPr/>
        </p:nvSpPr>
        <p:spPr>
          <a:xfrm>
            <a:off x="3640912" y="372800"/>
            <a:ext cx="12858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1(120)FC 2(84)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Output(10)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6" name="Google Shape;7726;p167"/>
          <p:cNvGrpSpPr/>
          <p:nvPr/>
        </p:nvGrpSpPr>
        <p:grpSpPr>
          <a:xfrm>
            <a:off x="4343296" y="470989"/>
            <a:ext cx="843631" cy="509270"/>
            <a:chOff x="4343296" y="470989"/>
            <a:chExt cx="843631" cy="509270"/>
          </a:xfrm>
        </p:grpSpPr>
        <p:sp>
          <p:nvSpPr>
            <p:cNvPr id="7727" name="Google Shape;7727;p167"/>
            <p:cNvSpPr/>
            <p:nvPr/>
          </p:nvSpPr>
          <p:spPr>
            <a:xfrm>
              <a:off x="4343296" y="470989"/>
              <a:ext cx="664210" cy="509270"/>
            </a:xfrm>
            <a:custGeom>
              <a:rect b="b" l="l" r="r" t="t"/>
              <a:pathLst>
                <a:path extrusionOk="0" h="509269" w="664210">
                  <a:moveTo>
                    <a:pt x="0" y="0"/>
                  </a:moveTo>
                  <a:lnTo>
                    <a:pt x="205456" y="25453"/>
                  </a:lnTo>
                </a:path>
                <a:path extrusionOk="0" h="509269" w="664210">
                  <a:moveTo>
                    <a:pt x="509046" y="509046"/>
                  </a:moveTo>
                  <a:lnTo>
                    <a:pt x="663599" y="4835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8" name="Google Shape;7728;p167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9" name="Google Shape;7729;p167"/>
            <p:cNvSpPr/>
            <p:nvPr/>
          </p:nvSpPr>
          <p:spPr>
            <a:xfrm>
              <a:off x="4548752" y="496443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30" name="Google Shape;7730;p167"/>
          <p:cNvSpPr txBox="1"/>
          <p:nvPr/>
        </p:nvSpPr>
        <p:spPr>
          <a:xfrm>
            <a:off x="4327905" y="984267"/>
            <a:ext cx="1049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31" name="Google Shape;7731;p167"/>
          <p:cNvSpPr txBox="1"/>
          <p:nvPr/>
        </p:nvSpPr>
        <p:spPr>
          <a:xfrm>
            <a:off x="4064584" y="1098288"/>
            <a:ext cx="12795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850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2" name="Google Shape;7732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233859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733" name="Google Shape;7733;p167"/>
          <p:cNvSpPr txBox="1"/>
          <p:nvPr/>
        </p:nvSpPr>
        <p:spPr>
          <a:xfrm>
            <a:off x="624395" y="2209327"/>
            <a:ext cx="2854960" cy="655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has alternate convolution and pooling layers  What does a pooling layer do?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see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4" name="Google Shape;7734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254862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5" name="Google Shape;7735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2758655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6" name="Google Shape;7736;p16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737" name="Google Shape;7737;p16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8" name="Google Shape;7738;p16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39" name="Google Shape;7739;p16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0" name="Google Shape;7740;p16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741" name="Google Shape;7741;p16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5" name="Shape 7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6" name="Google Shape;7746;p168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747" name="Google Shape;7747;p168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8" name="Google Shape;7748;p168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168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0" name="Google Shape;7750;p168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51" name="Google Shape;7751;p16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752" name="Google Shape;7752;p16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3" name="Google Shape;7753;p16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4" name="Google Shape;7754;p16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5" name="Google Shape;7755;p16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756" name="Google Shape;7756;p16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0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1" name="Google Shape;7761;p169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762" name="Google Shape;7762;p169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3" name="Google Shape;7763;p169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4" name="Google Shape;7764;p169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5" name="Google Shape;7765;p169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6" name="Google Shape;7766;p169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67" name="Google Shape;7767;p169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768" name="Google Shape;7768;p169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9" name="Google Shape;7769;p169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0" name="Google Shape;7770;p169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1" name="Google Shape;7771;p169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2" name="Google Shape;7772;p16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773" name="Google Shape;7773;p16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4" name="Google Shape;7774;p16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5" name="Google Shape;7775;p16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6" name="Google Shape;7776;p16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777" name="Google Shape;7777;p16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1" name="Shape 7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" name="Google Shape;7782;p170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783" name="Google Shape;7783;p170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4" name="Google Shape;7784;p170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5" name="Google Shape;7785;p170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6" name="Google Shape;7786;p170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7" name="Google Shape;7787;p170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8" name="Google Shape;7788;p170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789" name="Google Shape;7789;p170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0" name="Google Shape;7790;p170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1" name="Google Shape;7791;p170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2" name="Google Shape;7792;p170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3" name="Google Shape;7793;p170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94" name="Google Shape;7794;p170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795" name="Google Shape;7795;p17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796" name="Google Shape;7796;p17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7" name="Google Shape;7797;p17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8" name="Google Shape;7798;p17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9" name="Google Shape;7799;p17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800" name="Google Shape;7800;p17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4" name="Shape 7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5" name="Google Shape;7805;p171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806" name="Google Shape;7806;p171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7" name="Google Shape;7807;p171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8" name="Google Shape;7808;p171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9" name="Google Shape;7809;p171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0" name="Google Shape;7810;p171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1" name="Google Shape;7811;p171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812" name="Google Shape;7812;p171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3" name="Google Shape;7813;p171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4" name="Google Shape;7814;p171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15" name="Google Shape;7815;p171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6" name="Google Shape;7816;p171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17" name="Google Shape;7817;p171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818" name="Google Shape;7818;p17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819" name="Google Shape;7819;p17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0" name="Google Shape;7820;p17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1" name="Google Shape;7821;p17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2" name="Google Shape;7822;p17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823" name="Google Shape;7823;p17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7" name="Shape 7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8" name="Google Shape;7828;p172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829" name="Google Shape;7829;p172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0" name="Google Shape;7830;p172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1" name="Google Shape;7831;p172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32" name="Google Shape;7832;p172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3" name="Google Shape;7833;p172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4" name="Google Shape;7834;p172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835" name="Google Shape;7835;p172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6" name="Google Shape;7836;p172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7" name="Google Shape;7837;p172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38" name="Google Shape;7838;p172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9" name="Google Shape;7839;p172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40" name="Google Shape;7840;p172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841" name="Google Shape;7841;p172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7842" name="Google Shape;7842;p172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3" name="Google Shape;7843;p172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4" name="Google Shape;7844;p172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5" name="Google Shape;7845;p172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6" name="Google Shape;7846;p172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7" name="Google Shape;7847;p172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8" name="Google Shape;7848;p17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849" name="Google Shape;7849;p17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0" name="Google Shape;7850;p17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51" name="Google Shape;7851;p17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2" name="Google Shape;7852;p17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853" name="Google Shape;7853;p17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7" name="Shape 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8" name="Google Shape;7858;p173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859" name="Google Shape;7859;p173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0" name="Google Shape;7860;p173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1" name="Google Shape;7861;p173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2" name="Google Shape;7862;p173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3" name="Google Shape;7863;p173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64" name="Google Shape;7864;p173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865" name="Google Shape;7865;p173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6" name="Google Shape;7866;p173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7" name="Google Shape;7867;p173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8" name="Google Shape;7868;p173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9" name="Google Shape;7869;p173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70" name="Google Shape;7870;p173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871" name="Google Shape;7871;p173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7872" name="Google Shape;7872;p173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3" name="Google Shape;7873;p173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4" name="Google Shape;7874;p173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5" name="Google Shape;7875;p173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6" name="Google Shape;7876;p173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7" name="Google Shape;7877;p173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78" name="Google Shape;7878;p173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879" name="Google Shape;7879;p17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880" name="Google Shape;7880;p17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1" name="Google Shape;7881;p17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2" name="Google Shape;7882;p17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3" name="Google Shape;7883;p17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884" name="Google Shape;7884;p17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8" name="Shape 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9" name="Google Shape;7889;p174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890" name="Google Shape;7890;p174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1" name="Google Shape;7891;p174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2" name="Google Shape;7892;p174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3" name="Google Shape;7893;p174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4" name="Google Shape;7894;p174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5" name="Google Shape;7895;p174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896" name="Google Shape;7896;p174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7" name="Google Shape;7897;p174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8" name="Google Shape;7898;p174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9" name="Google Shape;7899;p174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0" name="Google Shape;7900;p174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01" name="Google Shape;7901;p174"/>
          <p:cNvGraphicFramePr/>
          <p:nvPr/>
        </p:nvGraphicFramePr>
        <p:xfrm>
          <a:off x="2387710" y="3018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02" name="Google Shape;7902;p174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7903" name="Google Shape;7903;p174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174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5" name="Google Shape;7905;p174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6" name="Google Shape;7906;p174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7" name="Google Shape;7907;p174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8" name="Google Shape;7908;p174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09" name="Google Shape;7909;p174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10" name="Google Shape;7910;p17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911" name="Google Shape;7911;p17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2" name="Google Shape;7912;p17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3" name="Google Shape;7913;p17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4" name="Google Shape;7914;p17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915" name="Google Shape;7915;p17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9" name="Shape 7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0" name="Google Shape;7920;p175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921" name="Google Shape;7921;p175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2" name="Google Shape;7922;p175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3" name="Google Shape;7923;p175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4" name="Google Shape;7924;p175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5" name="Google Shape;7925;p175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6" name="Google Shape;7926;p175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927" name="Google Shape;7927;p175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8" name="Google Shape;7928;p175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9" name="Google Shape;7929;p175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0" name="Google Shape;7930;p175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1" name="Google Shape;7931;p175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32" name="Google Shape;7932;p175"/>
          <p:cNvGraphicFramePr/>
          <p:nvPr/>
        </p:nvGraphicFramePr>
        <p:xfrm>
          <a:off x="2388975" y="3018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33" name="Google Shape;7933;p175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7934" name="Google Shape;7934;p175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5" name="Google Shape;7935;p175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6" name="Google Shape;7936;p175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7" name="Google Shape;7937;p175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8" name="Google Shape;7938;p175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9" name="Google Shape;7939;p175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40" name="Google Shape;7940;p175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41" name="Google Shape;7941;p17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942" name="Google Shape;7942;p17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3" name="Google Shape;7943;p17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4" name="Google Shape;7944;p17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5" name="Google Shape;7945;p17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946" name="Google Shape;7946;p17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5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5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5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2" name="Google Shape;702;p15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703" name="Google Shape;703;p15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15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706" name="Google Shape;706;p15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15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710" name="Google Shape;710;p15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3" name="Google Shape;713;p15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15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715" name="Google Shape;715;p15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8" name="Google Shape;7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9" name="Google Shape;719;p15"/>
          <p:cNvGraphicFramePr/>
          <p:nvPr/>
        </p:nvGraphicFramePr>
        <p:xfrm>
          <a:off x="286169" y="3444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14325"/>
                <a:gridCol w="311775"/>
                <a:gridCol w="302900"/>
              </a:tblGrid>
              <a:tr h="300650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00">
                <a:tc>
                  <a:txBody>
                    <a:bodyPr/>
                    <a:lstStyle/>
                    <a:p>
                      <a:pPr indent="0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7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4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20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0" name="Google Shape;720;p15"/>
          <p:cNvSpPr/>
          <p:nvPr/>
        </p:nvSpPr>
        <p:spPr>
          <a:xfrm>
            <a:off x="1661681" y="460010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1" name="Google Shape;721;p15"/>
          <p:cNvGraphicFramePr/>
          <p:nvPr/>
        </p:nvGraphicFramePr>
        <p:xfrm>
          <a:off x="1707845" y="5061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22" name="Google Shape;722;p15"/>
          <p:cNvGraphicFramePr/>
          <p:nvPr/>
        </p:nvGraphicFramePr>
        <p:xfrm>
          <a:off x="354320" y="16361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848350"/>
                <a:gridCol w="849000"/>
                <a:gridCol w="55875"/>
                <a:gridCol w="837575"/>
              </a:tblGrid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aw+bx+ey+fz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bw+cx+fy+gz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25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cw+dx+gy+hz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3" name="Google Shape;723;p15"/>
          <p:cNvSpPr txBox="1"/>
          <p:nvPr/>
        </p:nvSpPr>
        <p:spPr>
          <a:xfrm>
            <a:off x="1242961" y="1438803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4" name="Google Shape;724;p15"/>
          <p:cNvSpPr txBox="1"/>
          <p:nvPr/>
        </p:nvSpPr>
        <p:spPr>
          <a:xfrm>
            <a:off x="584962" y="154553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5" name="Google Shape;725;p15"/>
          <p:cNvSpPr txBox="1"/>
          <p:nvPr/>
        </p:nvSpPr>
        <p:spPr>
          <a:xfrm>
            <a:off x="1635772" y="304172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6" name="Google Shape;7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5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apply this idea to a toy ex-  ample and see the results</a:t>
            </a:r>
            <a:endParaRPr/>
          </a:p>
        </p:txBody>
      </p:sp>
      <p:grpSp>
        <p:nvGrpSpPr>
          <p:cNvPr id="728" name="Google Shape;728;p1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29" name="Google Shape;729;p1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1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33" name="Google Shape;733;p1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0" name="Shape 7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1" name="Google Shape;7951;p176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952" name="Google Shape;7952;p176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3" name="Google Shape;7953;p176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4" name="Google Shape;7954;p176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5" name="Google Shape;7955;p176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6" name="Google Shape;7956;p176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7" name="Google Shape;7957;p176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958" name="Google Shape;7958;p176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9" name="Google Shape;7959;p176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0" name="Google Shape;7960;p176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1" name="Google Shape;7961;p176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2" name="Google Shape;7962;p176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63" name="Google Shape;7963;p176"/>
          <p:cNvGraphicFramePr/>
          <p:nvPr/>
        </p:nvGraphicFramePr>
        <p:xfrm>
          <a:off x="2387710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64" name="Google Shape;7964;p176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7965" name="Google Shape;7965;p176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6" name="Google Shape;7966;p176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7" name="Google Shape;7967;p176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8" name="Google Shape;7968;p176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9" name="Google Shape;7969;p176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0" name="Google Shape;7970;p176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71" name="Google Shape;7971;p176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72" name="Google Shape;7972;p17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973" name="Google Shape;7973;p17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4" name="Google Shape;7974;p17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5" name="Google Shape;7975;p17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6" name="Google Shape;7976;p17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977" name="Google Shape;7977;p17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1" name="Shape 7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2" name="Google Shape;7982;p177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7983" name="Google Shape;7983;p177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4" name="Google Shape;7984;p177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5" name="Google Shape;7985;p177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86" name="Google Shape;7986;p177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7" name="Google Shape;7987;p177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8" name="Google Shape;7988;p177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7989" name="Google Shape;7989;p177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0" name="Google Shape;7990;p177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1" name="Google Shape;7991;p177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2" name="Google Shape;7992;p177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3" name="Google Shape;7993;p177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94" name="Google Shape;7994;p177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</a:tbl>
          </a:graphicData>
        </a:graphic>
      </p:graphicFrame>
      <p:grpSp>
        <p:nvGrpSpPr>
          <p:cNvPr id="7995" name="Google Shape;7995;p177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7996" name="Google Shape;7996;p177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7" name="Google Shape;7997;p177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8" name="Google Shape;7998;p177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9" name="Google Shape;7999;p177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0" name="Google Shape;8000;p177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1" name="Google Shape;8001;p177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02" name="Google Shape;8002;p177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003" name="Google Shape;8003;p17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004" name="Google Shape;8004;p17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5" name="Google Shape;8005;p17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6" name="Google Shape;8006;p17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7" name="Google Shape;8007;p17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008" name="Google Shape;8008;p17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2" name="Shape 8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3" name="Google Shape;8013;p178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014" name="Google Shape;8014;p178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5" name="Google Shape;8015;p178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6" name="Google Shape;8016;p178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7" name="Google Shape;8017;p178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8" name="Google Shape;8018;p178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9" name="Google Shape;8019;p178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020" name="Google Shape;8020;p178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1" name="Google Shape;8021;p178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2" name="Google Shape;8022;p178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23" name="Google Shape;8023;p178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4" name="Google Shape;8024;p178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25" name="Google Shape;8025;p178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026" name="Google Shape;8026;p178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027" name="Google Shape;8027;p178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8" name="Google Shape;8028;p178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9" name="Google Shape;8029;p178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0" name="Google Shape;8030;p178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1" name="Google Shape;8031;p178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2" name="Google Shape;8032;p178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33" name="Google Shape;8033;p178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34" name="Google Shape;8034;p178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035" name="Google Shape;8035;p17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036" name="Google Shape;8036;p17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7" name="Google Shape;8037;p17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8" name="Google Shape;8038;p17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9" name="Google Shape;8039;p17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040" name="Google Shape;8040;p17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4" name="Shape 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5" name="Google Shape;8045;p179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046" name="Google Shape;8046;p179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7" name="Google Shape;8047;p179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8" name="Google Shape;8048;p179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9" name="Google Shape;8049;p179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0" name="Google Shape;8050;p179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51" name="Google Shape;8051;p179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052" name="Google Shape;8052;p179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3" name="Google Shape;8053;p179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4" name="Google Shape;8054;p179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5" name="Google Shape;8055;p179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6" name="Google Shape;8056;p179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57" name="Google Shape;8057;p179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058" name="Google Shape;8058;p179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059" name="Google Shape;8059;p179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0" name="Google Shape;8060;p179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1" name="Google Shape;8061;p179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2" name="Google Shape;8062;p179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3" name="Google Shape;8063;p179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4" name="Google Shape;8064;p179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65" name="Google Shape;8065;p179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66" name="Google Shape;8066;p179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067" name="Google Shape;8067;p179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068" name="Google Shape;8068;p179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9" name="Google Shape;8069;p179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0" name="Google Shape;8070;p179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1" name="Google Shape;8071;p179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2" name="Google Shape;8072;p179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73" name="Google Shape;8073;p17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074" name="Google Shape;8074;p17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5" name="Google Shape;8075;p17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6" name="Google Shape;8076;p17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7" name="Google Shape;8077;p17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078" name="Google Shape;8078;p17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2" name="Shape 8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3" name="Google Shape;8083;p180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084" name="Google Shape;8084;p180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5" name="Google Shape;8085;p180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6" name="Google Shape;8086;p180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7" name="Google Shape;8087;p180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8" name="Google Shape;8088;p180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89" name="Google Shape;8089;p180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090" name="Google Shape;8090;p180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1" name="Google Shape;8091;p180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2" name="Google Shape;8092;p180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3" name="Google Shape;8093;p180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4" name="Google Shape;8094;p180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95" name="Google Shape;8095;p180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096" name="Google Shape;8096;p180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097" name="Google Shape;8097;p180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8" name="Google Shape;8098;p180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9" name="Google Shape;8099;p180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0" name="Google Shape;8100;p180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1" name="Google Shape;8101;p180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2" name="Google Shape;8102;p180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03" name="Google Shape;8103;p180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04" name="Google Shape;8104;p180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05" name="Google Shape;8105;p180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106" name="Google Shape;8106;p180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7" name="Google Shape;8107;p180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8" name="Google Shape;8108;p180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9" name="Google Shape;8109;p180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10" name="Google Shape;8110;p180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11" name="Google Shape;8111;p180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12" name="Google Shape;8112;p18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113" name="Google Shape;8113;p18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4" name="Google Shape;8114;p18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15" name="Google Shape;8115;p18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6" name="Google Shape;8116;p18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117" name="Google Shape;8117;p18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1" name="Shape 8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2" name="Google Shape;8122;p181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123" name="Google Shape;8123;p181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4" name="Google Shape;8124;p181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5" name="Google Shape;8125;p181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6" name="Google Shape;8126;p181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7" name="Google Shape;8127;p181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28" name="Google Shape;8128;p181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129" name="Google Shape;8129;p181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0" name="Google Shape;8130;p181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1" name="Google Shape;8131;p181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2" name="Google Shape;8132;p181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3" name="Google Shape;8133;p181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34" name="Google Shape;8134;p181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35" name="Google Shape;8135;p181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136" name="Google Shape;8136;p181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181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8" name="Google Shape;8138;p181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9" name="Google Shape;8139;p181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0" name="Google Shape;8140;p181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1" name="Google Shape;8141;p181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42" name="Google Shape;8142;p181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43" name="Google Shape;8143;p181"/>
          <p:cNvGraphicFramePr/>
          <p:nvPr/>
        </p:nvGraphicFramePr>
        <p:xfrm>
          <a:off x="2387710" y="1741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44" name="Google Shape;8144;p181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145" name="Google Shape;8145;p181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6" name="Google Shape;8146;p181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7" name="Google Shape;8147;p181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8" name="Google Shape;8148;p181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9" name="Google Shape;8149;p181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50" name="Google Shape;8150;p181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51" name="Google Shape;8151;p18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152" name="Google Shape;8152;p18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3" name="Google Shape;8153;p18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4" name="Google Shape;8154;p18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5" name="Google Shape;8155;p18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156" name="Google Shape;8156;p18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0" name="Shape 8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1" name="Google Shape;8161;p182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162" name="Google Shape;8162;p182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3" name="Google Shape;8163;p182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4" name="Google Shape;8164;p182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65" name="Google Shape;8165;p182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6" name="Google Shape;8166;p182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67" name="Google Shape;8167;p182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168" name="Google Shape;8168;p182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9" name="Google Shape;8169;p182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0" name="Google Shape;8170;p182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1" name="Google Shape;8171;p182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2" name="Google Shape;8172;p182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73" name="Google Shape;8173;p182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74" name="Google Shape;8174;p182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175" name="Google Shape;8175;p182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6" name="Google Shape;8176;p182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7" name="Google Shape;8177;p182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8" name="Google Shape;8178;p182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9" name="Google Shape;8179;p182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0" name="Google Shape;8180;p182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81" name="Google Shape;8181;p182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82" name="Google Shape;8182;p182"/>
          <p:cNvGraphicFramePr/>
          <p:nvPr/>
        </p:nvGraphicFramePr>
        <p:xfrm>
          <a:off x="2388975" y="1741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83" name="Google Shape;8183;p182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184" name="Google Shape;8184;p182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5" name="Google Shape;8185;p182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6" name="Google Shape;8186;p182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7" name="Google Shape;8187;p182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88" name="Google Shape;8188;p182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89" name="Google Shape;8189;p182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90" name="Google Shape;8190;p18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191" name="Google Shape;8191;p18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2" name="Google Shape;8192;p18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93" name="Google Shape;8193;p18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4" name="Google Shape;8194;p18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195" name="Google Shape;8195;p18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9" name="Shape 8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Google Shape;8200;p183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201" name="Google Shape;8201;p183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2" name="Google Shape;8202;p183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3" name="Google Shape;8203;p183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04" name="Google Shape;8204;p183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5" name="Google Shape;8205;p183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6" name="Google Shape;8206;p183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207" name="Google Shape;8207;p183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8" name="Google Shape;8208;p183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9" name="Google Shape;8209;p183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0" name="Google Shape;8210;p183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1" name="Google Shape;8211;p183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12" name="Google Shape;8212;p183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13" name="Google Shape;8213;p183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214" name="Google Shape;8214;p183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5" name="Google Shape;8215;p183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6" name="Google Shape;8216;p183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7" name="Google Shape;8217;p183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8" name="Google Shape;8218;p183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9" name="Google Shape;8219;p183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20" name="Google Shape;8220;p183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21" name="Google Shape;8221;p183"/>
          <p:cNvGraphicFramePr/>
          <p:nvPr/>
        </p:nvGraphicFramePr>
        <p:xfrm>
          <a:off x="2388975" y="1741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22" name="Google Shape;8222;p183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223" name="Google Shape;8223;p183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4" name="Google Shape;8224;p183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5" name="Google Shape;8225;p183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6" name="Google Shape;8226;p183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27" name="Google Shape;8227;p183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28" name="Google Shape;8228;p183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29" name="Google Shape;8229;p18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230" name="Google Shape;8230;p18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1" name="Google Shape;8231;p18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2" name="Google Shape;8232;p18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3" name="Google Shape;8233;p18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234" name="Google Shape;8234;p18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8" name="Shape 8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9" name="Google Shape;8239;p184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240" name="Google Shape;8240;p184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1" name="Google Shape;8241;p184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2" name="Google Shape;8242;p184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3" name="Google Shape;8243;p184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4" name="Google Shape;8244;p184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5" name="Google Shape;8245;p184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246" name="Google Shape;8246;p184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7" name="Google Shape;8247;p184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8" name="Google Shape;8248;p184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9" name="Google Shape;8249;p184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0" name="Google Shape;8250;p184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51" name="Google Shape;8251;p184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52" name="Google Shape;8252;p184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253" name="Google Shape;8253;p184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4" name="Google Shape;8254;p184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5" name="Google Shape;8255;p184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6" name="Google Shape;8256;p184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57" name="Google Shape;8257;p184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8" name="Google Shape;8258;p184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59" name="Google Shape;8259;p184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60" name="Google Shape;8260;p184"/>
          <p:cNvGraphicFramePr/>
          <p:nvPr/>
        </p:nvGraphicFramePr>
        <p:xfrm>
          <a:off x="2387710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61" name="Google Shape;8261;p184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262" name="Google Shape;8262;p184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3" name="Google Shape;8263;p184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4" name="Google Shape;8264;p184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5" name="Google Shape;8265;p184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66" name="Google Shape;8266;p184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67" name="Google Shape;8267;p184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68" name="Google Shape;8268;p18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269" name="Google Shape;8269;p18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0" name="Google Shape;8270;p18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1" name="Google Shape;8271;p18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2" name="Google Shape;8272;p18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273" name="Google Shape;8273;p18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7" name="Shape 8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8" name="Google Shape;8278;p185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279" name="Google Shape;8279;p185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0" name="Google Shape;8280;p185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1" name="Google Shape;8281;p185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82" name="Google Shape;8282;p185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3" name="Google Shape;8283;p185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4" name="Google Shape;8284;p185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285" name="Google Shape;8285;p185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6" name="Google Shape;8286;p185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7" name="Google Shape;8287;p185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88" name="Google Shape;8288;p185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9" name="Google Shape;8289;p185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90" name="Google Shape;8290;p185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291" name="Google Shape;8291;p185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292" name="Google Shape;8292;p185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3" name="Google Shape;8293;p185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4" name="Google Shape;8294;p185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5" name="Google Shape;8295;p185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6" name="Google Shape;8296;p185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7" name="Google Shape;8297;p185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98" name="Google Shape;8298;p185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99" name="Google Shape;8299;p185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00" name="Google Shape;8300;p185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301" name="Google Shape;8301;p185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2" name="Google Shape;8302;p185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3" name="Google Shape;8303;p185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4" name="Google Shape;8304;p185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5" name="Google Shape;8305;p185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06" name="Google Shape;8306;p185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07" name="Google Shape;8307;p18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308" name="Google Shape;8308;p18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9" name="Google Shape;8309;p18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10" name="Google Shape;8310;p18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1" name="Google Shape;8311;p18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312" name="Google Shape;8312;p18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6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6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6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16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742" name="Google Shape;742;p16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6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745" name="Google Shape;745;p16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16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749" name="Google Shape;749;p16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16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16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754" name="Google Shape;754;p16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7" name="Google Shape;7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8" name="Google Shape;758;p16"/>
          <p:cNvGraphicFramePr/>
          <p:nvPr/>
        </p:nvGraphicFramePr>
        <p:xfrm>
          <a:off x="278578" y="3520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2900"/>
                <a:gridCol w="311775"/>
                <a:gridCol w="314325"/>
                <a:gridCol w="300350"/>
              </a:tblGrid>
              <a:tr h="299375">
                <a:tc>
                  <a:txBody>
                    <a:bodyPr/>
                    <a:lstStyle/>
                    <a:p>
                      <a:pPr indent="0" lvl="0" marL="11683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14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200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8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2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20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9" name="Google Shape;759;p16"/>
          <p:cNvSpPr/>
          <p:nvPr/>
        </p:nvSpPr>
        <p:spPr>
          <a:xfrm>
            <a:off x="1661681" y="460010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0" name="Google Shape;760;p16"/>
          <p:cNvGraphicFramePr/>
          <p:nvPr/>
        </p:nvGraphicFramePr>
        <p:xfrm>
          <a:off x="1707845" y="5061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1" name="Google Shape;761;p16"/>
          <p:cNvGraphicFramePr/>
          <p:nvPr/>
        </p:nvGraphicFramePr>
        <p:xfrm>
          <a:off x="354320" y="16361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848350"/>
                <a:gridCol w="849000"/>
                <a:gridCol w="55875"/>
                <a:gridCol w="837575"/>
              </a:tblGrid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aw+bx+ey+fz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bw+cx+fy+gz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25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cw+dx+gy+hz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98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ew+fx+iy+jz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2" name="Google Shape;762;p16"/>
          <p:cNvSpPr txBox="1"/>
          <p:nvPr/>
        </p:nvSpPr>
        <p:spPr>
          <a:xfrm>
            <a:off x="1242961" y="1438803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3" name="Google Shape;763;p16"/>
          <p:cNvSpPr txBox="1"/>
          <p:nvPr/>
        </p:nvSpPr>
        <p:spPr>
          <a:xfrm>
            <a:off x="584962" y="154553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4" name="Google Shape;764;p16"/>
          <p:cNvSpPr txBox="1"/>
          <p:nvPr/>
        </p:nvSpPr>
        <p:spPr>
          <a:xfrm>
            <a:off x="1635772" y="304172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5" name="Google Shape;76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6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apply this idea to a toy ex-  ample and see the results</a:t>
            </a:r>
            <a:endParaRPr/>
          </a:p>
        </p:txBody>
      </p:sp>
      <p:grpSp>
        <p:nvGrpSpPr>
          <p:cNvPr id="767" name="Google Shape;767;p1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68" name="Google Shape;768;p1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1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72" name="Google Shape;772;p1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6" name="Shape 8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7" name="Google Shape;8317;p186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318" name="Google Shape;8318;p186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9" name="Google Shape;8319;p186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0" name="Google Shape;8320;p186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1" name="Google Shape;8321;p186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2" name="Google Shape;8322;p186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23" name="Google Shape;8323;p186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324" name="Google Shape;8324;p186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5" name="Google Shape;8325;p186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6" name="Google Shape;8326;p186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7" name="Google Shape;8327;p186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8" name="Google Shape;8328;p186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29" name="Google Shape;8329;p186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30" name="Google Shape;8330;p186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331" name="Google Shape;8331;p186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2" name="Google Shape;8332;p186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3" name="Google Shape;8333;p186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4" name="Google Shape;8334;p186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35" name="Google Shape;8335;p186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6" name="Google Shape;8336;p186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37" name="Google Shape;8337;p186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38" name="Google Shape;8338;p186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39" name="Google Shape;8339;p186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340" name="Google Shape;8340;p186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1" name="Google Shape;8341;p186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2" name="Google Shape;8342;p186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3" name="Google Shape;8343;p186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4" name="Google Shape;8344;p186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45" name="Google Shape;8345;p186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46" name="Google Shape;8346;p18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347" name="Google Shape;8347;p18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8" name="Google Shape;8348;p18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9" name="Google Shape;8349;p18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0" name="Google Shape;8350;p18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351" name="Google Shape;8351;p18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5" name="Shape 8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6" name="Google Shape;8356;p187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357" name="Google Shape;8357;p187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8" name="Google Shape;8358;p187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9" name="Google Shape;8359;p187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0" name="Google Shape;8360;p187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1" name="Google Shape;8361;p187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62" name="Google Shape;8362;p187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363" name="Google Shape;8363;p187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4" name="Google Shape;8364;p187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5" name="Google Shape;8365;p187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6" name="Google Shape;8366;p187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7" name="Google Shape;8367;p187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68" name="Google Shape;8368;p187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69" name="Google Shape;8369;p187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370" name="Google Shape;8370;p187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1" name="Google Shape;8371;p187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2" name="Google Shape;8372;p187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3" name="Google Shape;8373;p187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4" name="Google Shape;8374;p187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5" name="Google Shape;8375;p187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76" name="Google Shape;8376;p187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77" name="Google Shape;8377;p187"/>
          <p:cNvGraphicFramePr/>
          <p:nvPr/>
        </p:nvGraphicFramePr>
        <p:xfrm>
          <a:off x="2387710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78" name="Google Shape;8378;p187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379" name="Google Shape;8379;p187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0" name="Google Shape;8380;p187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1" name="Google Shape;8381;p187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2" name="Google Shape;8382;p187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83" name="Google Shape;8383;p187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84" name="Google Shape;8384;p187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85" name="Google Shape;8385;p18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386" name="Google Shape;8386;p18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7" name="Google Shape;8387;p18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88" name="Google Shape;8388;p18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9" name="Google Shape;8389;p18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390" name="Google Shape;8390;p18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4" name="Shape 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5" name="Google Shape;8395;p188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396" name="Google Shape;8396;p188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7" name="Google Shape;8397;p188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8" name="Google Shape;8398;p188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9" name="Google Shape;8399;p188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0" name="Google Shape;8400;p188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01" name="Google Shape;8401;p188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402" name="Google Shape;8402;p188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3" name="Google Shape;8403;p188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4" name="Google Shape;8404;p188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05" name="Google Shape;8405;p188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6" name="Google Shape;8406;p188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07" name="Google Shape;8407;p188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08" name="Google Shape;8408;p188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409" name="Google Shape;8409;p188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0" name="Google Shape;8410;p188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1" name="Google Shape;8411;p188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2" name="Google Shape;8412;p188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3" name="Google Shape;8413;p188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4" name="Google Shape;8414;p188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15" name="Google Shape;8415;p188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16" name="Google Shape;8416;p188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17" name="Google Shape;8417;p188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418" name="Google Shape;8418;p188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9" name="Google Shape;8419;p188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0" name="Google Shape;8420;p188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1" name="Google Shape;8421;p188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2" name="Google Shape;8422;p188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23" name="Google Shape;8423;p188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24" name="Google Shape;8424;p18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425" name="Google Shape;8425;p18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6" name="Google Shape;8426;p18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7" name="Google Shape;8427;p18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8" name="Google Shape;8428;p18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429" name="Google Shape;8429;p18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3" name="Shape 8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4" name="Google Shape;8434;p189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435" name="Google Shape;8435;p189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6" name="Google Shape;8436;p189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7" name="Google Shape;8437;p189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8" name="Google Shape;8438;p189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9" name="Google Shape;8439;p189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0" name="Google Shape;8440;p189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441" name="Google Shape;8441;p189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2" name="Google Shape;8442;p189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3" name="Google Shape;8443;p189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44" name="Google Shape;8444;p189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5" name="Google Shape;8445;p189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46" name="Google Shape;8446;p189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47" name="Google Shape;8447;p189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448" name="Google Shape;8448;p189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9" name="Google Shape;8449;p189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0" name="Google Shape;8450;p189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1" name="Google Shape;8451;p189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2" name="Google Shape;8452;p189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3" name="Google Shape;8453;p189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54" name="Google Shape;8454;p189"/>
          <p:cNvGraphicFramePr/>
          <p:nvPr/>
        </p:nvGraphicFramePr>
        <p:xfrm>
          <a:off x="4008995" y="4830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635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55" name="Google Shape;8455;p189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</a:tr>
            </a:tbl>
          </a:graphicData>
        </a:graphic>
      </p:graphicFrame>
      <p:grpSp>
        <p:nvGrpSpPr>
          <p:cNvPr id="8456" name="Google Shape;8456;p189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457" name="Google Shape;8457;p189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8" name="Google Shape;8458;p189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9" name="Google Shape;8459;p189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0" name="Google Shape;8460;p189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1" name="Google Shape;8461;p189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62" name="Google Shape;8462;p189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63" name="Google Shape;8463;p18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464" name="Google Shape;8464;p18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5" name="Google Shape;8465;p18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6" name="Google Shape;8466;p18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7" name="Google Shape;8467;p18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468" name="Google Shape;8468;p18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2" name="Shape 8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3" name="Google Shape;8473;p190"/>
          <p:cNvGrpSpPr/>
          <p:nvPr/>
        </p:nvGrpSpPr>
        <p:grpSpPr>
          <a:xfrm>
            <a:off x="410210" y="257426"/>
            <a:ext cx="331477" cy="947421"/>
            <a:chOff x="410210" y="257426"/>
            <a:chExt cx="331477" cy="947421"/>
          </a:xfrm>
        </p:grpSpPr>
        <p:sp>
          <p:nvSpPr>
            <p:cNvPr id="8474" name="Google Shape;8474;p190"/>
            <p:cNvSpPr/>
            <p:nvPr/>
          </p:nvSpPr>
          <p:spPr>
            <a:xfrm>
              <a:off x="410217" y="484225"/>
              <a:ext cx="180340" cy="720090"/>
            </a:xfrm>
            <a:custGeom>
              <a:rect b="b" l="l" r="r" t="t"/>
              <a:pathLst>
                <a:path extrusionOk="0" h="720090" w="180340">
                  <a:moveTo>
                    <a:pt x="180002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180002" y="720008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5" name="Google Shape;8475;p190"/>
            <p:cNvSpPr/>
            <p:nvPr/>
          </p:nvSpPr>
          <p:spPr>
            <a:xfrm>
              <a:off x="410210" y="257428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331203" y="0"/>
                  </a:moveTo>
                  <a:lnTo>
                    <a:pt x="151206" y="0"/>
                  </a:lnTo>
                  <a:lnTo>
                    <a:pt x="0" y="226796"/>
                  </a:lnTo>
                  <a:lnTo>
                    <a:pt x="179997" y="226796"/>
                  </a:lnTo>
                  <a:lnTo>
                    <a:pt x="179997" y="946810"/>
                  </a:lnTo>
                  <a:lnTo>
                    <a:pt x="331203" y="720013"/>
                  </a:lnTo>
                  <a:lnTo>
                    <a:pt x="3312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6" name="Google Shape;8476;p190"/>
            <p:cNvSpPr/>
            <p:nvPr/>
          </p:nvSpPr>
          <p:spPr>
            <a:xfrm>
              <a:off x="410217" y="257426"/>
              <a:ext cx="331470" cy="947419"/>
            </a:xfrm>
            <a:custGeom>
              <a:rect b="b" l="l" r="r" t="t"/>
              <a:pathLst>
                <a:path extrusionOk="0" h="947419" w="331470">
                  <a:moveTo>
                    <a:pt x="0" y="226798"/>
                  </a:moveTo>
                  <a:lnTo>
                    <a:pt x="180002" y="226798"/>
                  </a:lnTo>
                  <a:lnTo>
                    <a:pt x="331203" y="0"/>
                  </a:lnTo>
                  <a:lnTo>
                    <a:pt x="151201" y="0"/>
                  </a:lnTo>
                  <a:lnTo>
                    <a:pt x="0" y="226798"/>
                  </a:lnTo>
                  <a:close/>
                </a:path>
                <a:path extrusionOk="0" h="947419" w="331470">
                  <a:moveTo>
                    <a:pt x="180002" y="226798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0" y="226798"/>
                  </a:moveTo>
                  <a:lnTo>
                    <a:pt x="151201" y="0"/>
                  </a:lnTo>
                </a:path>
                <a:path extrusionOk="0" h="947419" w="331470">
                  <a:moveTo>
                    <a:pt x="151201" y="0"/>
                  </a:moveTo>
                  <a:lnTo>
                    <a:pt x="331203" y="0"/>
                  </a:lnTo>
                </a:path>
                <a:path extrusionOk="0" h="947419" w="331470">
                  <a:moveTo>
                    <a:pt x="331203" y="0"/>
                  </a:moveTo>
                  <a:lnTo>
                    <a:pt x="331203" y="720008"/>
                  </a:lnTo>
                </a:path>
                <a:path extrusionOk="0" h="947419" w="331470">
                  <a:moveTo>
                    <a:pt x="180002" y="946807"/>
                  </a:moveTo>
                  <a:lnTo>
                    <a:pt x="331203" y="72000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77" name="Google Shape;8477;p190"/>
          <p:cNvSpPr txBox="1"/>
          <p:nvPr/>
        </p:nvSpPr>
        <p:spPr>
          <a:xfrm>
            <a:off x="393471" y="1314175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8" name="Google Shape;8478;p190"/>
          <p:cNvSpPr txBox="1"/>
          <p:nvPr/>
        </p:nvSpPr>
        <p:spPr>
          <a:xfrm>
            <a:off x="950328" y="64008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79" name="Google Shape;8479;p190"/>
          <p:cNvGrpSpPr/>
          <p:nvPr/>
        </p:nvGrpSpPr>
        <p:grpSpPr>
          <a:xfrm>
            <a:off x="1238224" y="291270"/>
            <a:ext cx="621034" cy="841379"/>
            <a:chOff x="1238224" y="291270"/>
            <a:chExt cx="621034" cy="841379"/>
          </a:xfrm>
        </p:grpSpPr>
        <p:sp>
          <p:nvSpPr>
            <p:cNvPr id="8480" name="Google Shape;8480;p190"/>
            <p:cNvSpPr/>
            <p:nvPr/>
          </p:nvSpPr>
          <p:spPr>
            <a:xfrm>
              <a:off x="1238228" y="304223"/>
              <a:ext cx="612140" cy="828040"/>
            </a:xfrm>
            <a:custGeom>
              <a:rect b="b" l="l" r="r" t="t"/>
              <a:pathLst>
                <a:path extrusionOk="0" h="828040" w="612139">
                  <a:moveTo>
                    <a:pt x="612006" y="0"/>
                  </a:moveTo>
                  <a:lnTo>
                    <a:pt x="0" y="0"/>
                  </a:lnTo>
                  <a:lnTo>
                    <a:pt x="0" y="828010"/>
                  </a:lnTo>
                  <a:lnTo>
                    <a:pt x="612006" y="828010"/>
                  </a:lnTo>
                  <a:lnTo>
                    <a:pt x="612006" y="0"/>
                  </a:lnTo>
                  <a:close/>
                </a:path>
              </a:pathLst>
            </a:custGeom>
            <a:solidFill>
              <a:srgbClr val="DF7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1" name="Google Shape;8481;p190"/>
            <p:cNvSpPr/>
            <p:nvPr/>
          </p:nvSpPr>
          <p:spPr>
            <a:xfrm>
              <a:off x="1238224" y="291274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620636" y="0"/>
                  </a:moveTo>
                  <a:lnTo>
                    <a:pt x="8636" y="0"/>
                  </a:lnTo>
                  <a:lnTo>
                    <a:pt x="0" y="12954"/>
                  </a:lnTo>
                  <a:lnTo>
                    <a:pt x="612000" y="12954"/>
                  </a:lnTo>
                  <a:lnTo>
                    <a:pt x="612000" y="840968"/>
                  </a:lnTo>
                  <a:lnTo>
                    <a:pt x="620636" y="828014"/>
                  </a:lnTo>
                  <a:lnTo>
                    <a:pt x="620636" y="0"/>
                  </a:lnTo>
                  <a:close/>
                </a:path>
              </a:pathLst>
            </a:custGeom>
            <a:solidFill>
              <a:srgbClr val="EFBFC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2" name="Google Shape;8482;p190"/>
            <p:cNvSpPr/>
            <p:nvPr/>
          </p:nvSpPr>
          <p:spPr>
            <a:xfrm>
              <a:off x="1238228" y="291270"/>
              <a:ext cx="621030" cy="841375"/>
            </a:xfrm>
            <a:custGeom>
              <a:rect b="b" l="l" r="r" t="t"/>
              <a:pathLst>
                <a:path extrusionOk="0" h="841375" w="621030">
                  <a:moveTo>
                    <a:pt x="0" y="12952"/>
                  </a:moveTo>
                  <a:lnTo>
                    <a:pt x="612006" y="12952"/>
                  </a:lnTo>
                  <a:lnTo>
                    <a:pt x="620642" y="0"/>
                  </a:lnTo>
                  <a:lnTo>
                    <a:pt x="8635" y="0"/>
                  </a:lnTo>
                  <a:lnTo>
                    <a:pt x="0" y="12952"/>
                  </a:lnTo>
                  <a:close/>
                </a:path>
                <a:path extrusionOk="0" h="841375" w="621030">
                  <a:moveTo>
                    <a:pt x="612006" y="12952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0" y="12952"/>
                  </a:moveTo>
                  <a:lnTo>
                    <a:pt x="8635" y="0"/>
                  </a:lnTo>
                </a:path>
                <a:path extrusionOk="0" h="841375" w="621030">
                  <a:moveTo>
                    <a:pt x="8635" y="0"/>
                  </a:moveTo>
                  <a:lnTo>
                    <a:pt x="620642" y="0"/>
                  </a:lnTo>
                </a:path>
                <a:path extrusionOk="0" h="841375" w="621030">
                  <a:moveTo>
                    <a:pt x="620642" y="0"/>
                  </a:moveTo>
                  <a:lnTo>
                    <a:pt x="620642" y="828011"/>
                  </a:lnTo>
                </a:path>
                <a:path extrusionOk="0" h="841375" w="621030">
                  <a:moveTo>
                    <a:pt x="612006" y="840963"/>
                  </a:moveTo>
                  <a:lnTo>
                    <a:pt x="620642" y="82801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3" name="Google Shape;8483;p190"/>
          <p:cNvSpPr txBox="1"/>
          <p:nvPr/>
        </p:nvSpPr>
        <p:spPr>
          <a:xfrm>
            <a:off x="1377162" y="1321973"/>
            <a:ext cx="2984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filter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4" name="Google Shape;8484;p190"/>
          <p:cNvSpPr txBox="1"/>
          <p:nvPr/>
        </p:nvSpPr>
        <p:spPr>
          <a:xfrm>
            <a:off x="2018029" y="626419"/>
            <a:ext cx="96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85" name="Google Shape;8485;p190"/>
          <p:cNvGraphicFramePr/>
          <p:nvPr/>
        </p:nvGraphicFramePr>
        <p:xfrm>
          <a:off x="2388975" y="303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86" name="Google Shape;8486;p190"/>
          <p:cNvGrpSpPr/>
          <p:nvPr/>
        </p:nvGrpSpPr>
        <p:grpSpPr>
          <a:xfrm>
            <a:off x="3200252" y="637910"/>
            <a:ext cx="752055" cy="52705"/>
            <a:chOff x="3200252" y="637910"/>
            <a:chExt cx="752055" cy="52705"/>
          </a:xfrm>
        </p:grpSpPr>
        <p:sp>
          <p:nvSpPr>
            <p:cNvPr id="8487" name="Google Shape;8487;p190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8" name="Google Shape;8488;p190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9" name="Google Shape;8489;p190"/>
            <p:cNvSpPr/>
            <p:nvPr/>
          </p:nvSpPr>
          <p:spPr>
            <a:xfrm>
              <a:off x="3200252" y="664227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0" name="Google Shape;8490;p190"/>
            <p:cNvSpPr/>
            <p:nvPr/>
          </p:nvSpPr>
          <p:spPr>
            <a:xfrm>
              <a:off x="3927542" y="637910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1" name="Google Shape;8491;p190"/>
          <p:cNvSpPr txBox="1"/>
          <p:nvPr/>
        </p:nvSpPr>
        <p:spPr>
          <a:xfrm>
            <a:off x="3392080" y="509617"/>
            <a:ext cx="372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2" name="Google Shape;8492;p190"/>
          <p:cNvSpPr txBox="1"/>
          <p:nvPr/>
        </p:nvSpPr>
        <p:spPr>
          <a:xfrm>
            <a:off x="3119005" y="683785"/>
            <a:ext cx="8432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2)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3" name="Google Shape;8493;p190"/>
          <p:cNvSpPr/>
          <p:nvPr/>
        </p:nvSpPr>
        <p:spPr>
          <a:xfrm>
            <a:off x="4005076" y="484225"/>
            <a:ext cx="365760" cy="360045"/>
          </a:xfrm>
          <a:custGeom>
            <a:rect b="b" l="l" r="r" t="t"/>
            <a:pathLst>
              <a:path extrusionOk="0" h="360044" w="365760">
                <a:moveTo>
                  <a:pt x="0" y="360004"/>
                </a:moveTo>
                <a:lnTo>
                  <a:pt x="365190" y="360004"/>
                </a:lnTo>
              </a:path>
              <a:path extrusionOk="0" h="360044" w="365760">
                <a:moveTo>
                  <a:pt x="0" y="180002"/>
                </a:moveTo>
                <a:lnTo>
                  <a:pt x="365190" y="180002"/>
                </a:lnTo>
              </a:path>
              <a:path extrusionOk="0" h="360044" w="365760">
                <a:moveTo>
                  <a:pt x="0" y="126"/>
                </a:moveTo>
                <a:lnTo>
                  <a:pt x="365190" y="126"/>
                </a:lnTo>
              </a:path>
              <a:path extrusionOk="0" h="360044" w="365760">
                <a:moveTo>
                  <a:pt x="5183" y="360004"/>
                </a:moveTo>
                <a:lnTo>
                  <a:pt x="5183" y="0"/>
                </a:lnTo>
              </a:path>
              <a:path extrusionOk="0" h="360044" w="365760">
                <a:moveTo>
                  <a:pt x="185185" y="360004"/>
                </a:moveTo>
                <a:lnTo>
                  <a:pt x="185185" y="0"/>
                </a:lnTo>
              </a:path>
              <a:path extrusionOk="0" h="360044" w="365760">
                <a:moveTo>
                  <a:pt x="365188" y="360004"/>
                </a:moveTo>
                <a:lnTo>
                  <a:pt x="365188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4" name="Google Shape;8494;p190"/>
          <p:cNvSpPr txBox="1"/>
          <p:nvPr/>
        </p:nvSpPr>
        <p:spPr>
          <a:xfrm>
            <a:off x="4057116" y="510075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5" name="Google Shape;8495;p190"/>
          <p:cNvSpPr txBox="1"/>
          <p:nvPr/>
        </p:nvSpPr>
        <p:spPr>
          <a:xfrm>
            <a:off x="4244327" y="510075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6" name="Google Shape;8496;p190"/>
          <p:cNvSpPr txBox="1"/>
          <p:nvPr/>
        </p:nvSpPr>
        <p:spPr>
          <a:xfrm>
            <a:off x="4057116" y="690072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7" name="Google Shape;8497;p190"/>
          <p:cNvSpPr txBox="1"/>
          <p:nvPr/>
        </p:nvSpPr>
        <p:spPr>
          <a:xfrm>
            <a:off x="4244327" y="690072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98" name="Google Shape;8498;p190"/>
          <p:cNvGraphicFramePr/>
          <p:nvPr/>
        </p:nvGraphicFramePr>
        <p:xfrm>
          <a:off x="2388975" y="1743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66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99" name="Google Shape;8499;p190"/>
          <p:cNvGrpSpPr/>
          <p:nvPr/>
        </p:nvGrpSpPr>
        <p:grpSpPr>
          <a:xfrm>
            <a:off x="3200252" y="2077928"/>
            <a:ext cx="752055" cy="52705"/>
            <a:chOff x="3200252" y="2077928"/>
            <a:chExt cx="752055" cy="52705"/>
          </a:xfrm>
        </p:grpSpPr>
        <p:sp>
          <p:nvSpPr>
            <p:cNvPr id="8500" name="Google Shape;8500;p190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1" name="Google Shape;8501;p190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2" name="Google Shape;8502;p190"/>
            <p:cNvSpPr/>
            <p:nvPr/>
          </p:nvSpPr>
          <p:spPr>
            <a:xfrm>
              <a:off x="3200252" y="2104245"/>
              <a:ext cx="747395" cy="0"/>
            </a:xfrm>
            <a:custGeom>
              <a:rect b="b" l="l" r="r" t="t"/>
              <a:pathLst>
                <a:path extrusionOk="0" h="120000" w="747395">
                  <a:moveTo>
                    <a:pt x="0" y="0"/>
                  </a:moveTo>
                  <a:lnTo>
                    <a:pt x="74702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3" name="Google Shape;8503;p190"/>
            <p:cNvSpPr/>
            <p:nvPr/>
          </p:nvSpPr>
          <p:spPr>
            <a:xfrm>
              <a:off x="3927542" y="207792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4" name="Google Shape;8504;p190"/>
          <p:cNvSpPr txBox="1"/>
          <p:nvPr/>
        </p:nvSpPr>
        <p:spPr>
          <a:xfrm>
            <a:off x="3119005" y="1949607"/>
            <a:ext cx="84328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filters (stride 1)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05" name="Google Shape;8505;p190"/>
          <p:cNvGraphicFramePr/>
          <p:nvPr/>
        </p:nvGraphicFramePr>
        <p:xfrm>
          <a:off x="4008995" y="1923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79700"/>
                <a:gridCol w="179700"/>
                <a:gridCol w="179700"/>
              </a:tblGrid>
              <a:tr h="1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5905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100" marB="0" marR="0" marL="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506" name="Google Shape;850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261103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507" name="Google Shape;8507;p190"/>
          <p:cNvSpPr txBox="1"/>
          <p:nvPr/>
        </p:nvSpPr>
        <p:spPr>
          <a:xfrm>
            <a:off x="624395" y="2525546"/>
            <a:ext cx="334010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max pooling we can also do average pooling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8" name="Google Shape;8508;p19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509" name="Google Shape;8509;p19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0" name="Google Shape;8510;p19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1" name="Google Shape;8511;p19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2" name="Google Shape;8512;p19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13" name="Google Shape;8513;p19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7" name="Shape 8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8" name="Google Shape;8518;p191"/>
          <p:cNvSpPr/>
          <p:nvPr/>
        </p:nvSpPr>
        <p:spPr>
          <a:xfrm>
            <a:off x="309193" y="1129550"/>
            <a:ext cx="5142230" cy="82550"/>
          </a:xfrm>
          <a:custGeom>
            <a:rect b="b" l="l" r="r" t="t"/>
            <a:pathLst>
              <a:path extrusionOk="0" h="82550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5141666" y="82384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EAE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19" name="Google Shape;8519;p191"/>
          <p:cNvGrpSpPr/>
          <p:nvPr/>
        </p:nvGrpSpPr>
        <p:grpSpPr>
          <a:xfrm>
            <a:off x="309193" y="1173963"/>
            <a:ext cx="5192408" cy="388822"/>
            <a:chOff x="309193" y="1173963"/>
            <a:chExt cx="5192408" cy="388822"/>
          </a:xfrm>
        </p:grpSpPr>
        <p:pic>
          <p:nvPicPr>
            <p:cNvPr id="8520" name="Google Shape;8520;p1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994" y="146118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1" name="Google Shape;8521;p1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794" y="144848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2" name="Google Shape;8522;p1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0859" y="1180109"/>
              <a:ext cx="50742" cy="281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3" name="Google Shape;8523;p191"/>
            <p:cNvSpPr/>
            <p:nvPr/>
          </p:nvSpPr>
          <p:spPr>
            <a:xfrm>
              <a:off x="309193" y="1173963"/>
              <a:ext cx="5142230" cy="338455"/>
            </a:xfrm>
            <a:custGeom>
              <a:rect b="b" l="l" r="r" t="t"/>
              <a:pathLst>
                <a:path extrusionOk="0" h="338455" w="5142230">
                  <a:moveTo>
                    <a:pt x="5141666" y="0"/>
                  </a:moveTo>
                  <a:lnTo>
                    <a:pt x="0" y="0"/>
                  </a:lnTo>
                  <a:lnTo>
                    <a:pt x="0" y="287221"/>
                  </a:lnTo>
                  <a:lnTo>
                    <a:pt x="4008" y="306946"/>
                  </a:lnTo>
                  <a:lnTo>
                    <a:pt x="14922" y="323099"/>
                  </a:lnTo>
                  <a:lnTo>
                    <a:pt x="31075" y="334013"/>
                  </a:lnTo>
                  <a:lnTo>
                    <a:pt x="50800" y="338022"/>
                  </a:lnTo>
                  <a:lnTo>
                    <a:pt x="5090865" y="338022"/>
                  </a:lnTo>
                  <a:lnTo>
                    <a:pt x="5110590" y="334013"/>
                  </a:lnTo>
                  <a:lnTo>
                    <a:pt x="5126743" y="323099"/>
                  </a:lnTo>
                  <a:lnTo>
                    <a:pt x="5137657" y="306946"/>
                  </a:lnTo>
                  <a:lnTo>
                    <a:pt x="5141666" y="287221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4" name="Google Shape;8524;p191"/>
            <p:cNvSpPr/>
            <p:nvPr/>
          </p:nvSpPr>
          <p:spPr>
            <a:xfrm>
              <a:off x="5450859" y="1218200"/>
              <a:ext cx="0" cy="262255"/>
            </a:xfrm>
            <a:custGeom>
              <a:rect b="b" l="l" r="r" t="t"/>
              <a:pathLst>
                <a:path extrusionOk="0" h="262255" w="120000">
                  <a:moveTo>
                    <a:pt x="0" y="26203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5" name="Google Shape;8525;p191"/>
            <p:cNvSpPr/>
            <p:nvPr/>
          </p:nvSpPr>
          <p:spPr>
            <a:xfrm>
              <a:off x="5450859" y="12055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6" name="Google Shape;8526;p191"/>
            <p:cNvSpPr/>
            <p:nvPr/>
          </p:nvSpPr>
          <p:spPr>
            <a:xfrm>
              <a:off x="5450859" y="11928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7" name="Google Shape;8527;p191"/>
            <p:cNvSpPr/>
            <p:nvPr/>
          </p:nvSpPr>
          <p:spPr>
            <a:xfrm>
              <a:off x="5450859" y="11801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8" name="Google Shape;8528;p191"/>
          <p:cNvSpPr txBox="1"/>
          <p:nvPr/>
        </p:nvSpPr>
        <p:spPr>
          <a:xfrm>
            <a:off x="347294" y="1144243"/>
            <a:ext cx="489077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now see some case studies where convolution neural networks have been  successful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29" name="Google Shape;8529;p19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530" name="Google Shape;8530;p19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1" name="Google Shape;8531;p19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2" name="Google Shape;8532;p19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41/68</a:t>
            </a:r>
            <a:endParaRPr/>
          </a:p>
        </p:txBody>
      </p:sp>
      <p:sp>
        <p:nvSpPr>
          <p:cNvPr id="8533" name="Google Shape;8533;p19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34" name="Google Shape;8534;p19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8" name="Shape 8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9" name="Google Shape;8539;p192"/>
          <p:cNvSpPr txBox="1"/>
          <p:nvPr/>
        </p:nvSpPr>
        <p:spPr>
          <a:xfrm>
            <a:off x="1064780" y="656003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LeNet-5 for handwritten character recognition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0" name="Google Shape;8540;p192"/>
          <p:cNvSpPr txBox="1"/>
          <p:nvPr/>
        </p:nvSpPr>
        <p:spPr>
          <a:xfrm>
            <a:off x="663435" y="202987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1" name="Google Shape;8541;p192"/>
          <p:cNvSpPr txBox="1"/>
          <p:nvPr/>
        </p:nvSpPr>
        <p:spPr>
          <a:xfrm>
            <a:off x="1078052" y="1668708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2" name="Google Shape;8542;p192"/>
          <p:cNvSpPr txBox="1"/>
          <p:nvPr/>
        </p:nvSpPr>
        <p:spPr>
          <a:xfrm>
            <a:off x="572338" y="1169344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3" name="Google Shape;8543;p192"/>
          <p:cNvSpPr txBox="1"/>
          <p:nvPr/>
        </p:nvSpPr>
        <p:spPr>
          <a:xfrm>
            <a:off x="362526" y="1300858"/>
            <a:ext cx="720090" cy="72009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0020" marR="0" rtl="0" algn="l">
              <a:lnSpc>
                <a:spcPct val="110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44" name="Google Shape;8544;p19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545" name="Google Shape;8545;p19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6" name="Google Shape;8546;p19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7" name="Google Shape;8547;p19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8" name="Google Shape;8548;p19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49" name="Google Shape;8549;p19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3" name="Shape 8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4" name="Google Shape;8554;p193"/>
          <p:cNvSpPr txBox="1"/>
          <p:nvPr>
            <p:ph type="title"/>
          </p:nvPr>
        </p:nvSpPr>
        <p:spPr>
          <a:xfrm>
            <a:off x="1064780" y="553603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8555" name="Google Shape;8555;p193"/>
          <p:cNvGrpSpPr/>
          <p:nvPr/>
        </p:nvGrpSpPr>
        <p:grpSpPr>
          <a:xfrm>
            <a:off x="362526" y="1198470"/>
            <a:ext cx="720090" cy="720090"/>
            <a:chOff x="362526" y="1198470"/>
            <a:chExt cx="720090" cy="720090"/>
          </a:xfrm>
        </p:grpSpPr>
        <p:sp>
          <p:nvSpPr>
            <p:cNvPr id="8556" name="Google Shape;8556;p193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7" name="Google Shape;8557;p193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8" name="Google Shape;8558;p193"/>
          <p:cNvSpPr txBox="1"/>
          <p:nvPr/>
        </p:nvSpPr>
        <p:spPr>
          <a:xfrm>
            <a:off x="663435" y="1927484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9" name="Google Shape;8559;p193"/>
          <p:cNvSpPr txBox="1"/>
          <p:nvPr/>
        </p:nvSpPr>
        <p:spPr>
          <a:xfrm>
            <a:off x="1078052" y="1566308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0" name="Google Shape;8560;p193"/>
          <p:cNvSpPr txBox="1"/>
          <p:nvPr/>
        </p:nvSpPr>
        <p:spPr>
          <a:xfrm>
            <a:off x="572338" y="1066944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1" name="Google Shape;8561;p193"/>
          <p:cNvSpPr txBox="1"/>
          <p:nvPr/>
        </p:nvSpPr>
        <p:spPr>
          <a:xfrm>
            <a:off x="509981" y="1136524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2" name="Google Shape;8562;p193"/>
          <p:cNvGrpSpPr/>
          <p:nvPr/>
        </p:nvGrpSpPr>
        <p:grpSpPr>
          <a:xfrm>
            <a:off x="1181821" y="1225757"/>
            <a:ext cx="796178" cy="794913"/>
            <a:chOff x="1181821" y="1225757"/>
            <a:chExt cx="796178" cy="794913"/>
          </a:xfrm>
        </p:grpSpPr>
        <p:sp>
          <p:nvSpPr>
            <p:cNvPr id="8563" name="Google Shape;8563;p193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4" name="Google Shape;8564;p193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5" name="Google Shape;8565;p193"/>
            <p:cNvSpPr/>
            <p:nvPr/>
          </p:nvSpPr>
          <p:spPr>
            <a:xfrm>
              <a:off x="1721828" y="122575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6" name="Google Shape;8566;p193"/>
            <p:cNvSpPr/>
            <p:nvPr/>
          </p:nvSpPr>
          <p:spPr>
            <a:xfrm>
              <a:off x="1181821" y="122575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7" name="Google Shape;8567;p193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8" name="Google Shape;8568;p193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9" name="Google Shape;8569;p193"/>
            <p:cNvSpPr/>
            <p:nvPr/>
          </p:nvSpPr>
          <p:spPr>
            <a:xfrm>
              <a:off x="1772736" y="12766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0" name="Google Shape;8570;p193"/>
            <p:cNvSpPr/>
            <p:nvPr/>
          </p:nvSpPr>
          <p:spPr>
            <a:xfrm>
              <a:off x="1232729" y="127666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1" name="Google Shape;8571;p193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2" name="Google Shape;8572;p193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3" name="Google Shape;8573;p193"/>
            <p:cNvSpPr/>
            <p:nvPr/>
          </p:nvSpPr>
          <p:spPr>
            <a:xfrm>
              <a:off x="1823640" y="13275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4" name="Google Shape;8574;p193"/>
            <p:cNvSpPr/>
            <p:nvPr/>
          </p:nvSpPr>
          <p:spPr>
            <a:xfrm>
              <a:off x="1283633" y="132756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5" name="Google Shape;8575;p193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6" name="Google Shape;8576;p193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7" name="Google Shape;8577;p193"/>
            <p:cNvSpPr/>
            <p:nvPr/>
          </p:nvSpPr>
          <p:spPr>
            <a:xfrm>
              <a:off x="1874543" y="137847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8" name="Google Shape;8578;p193"/>
            <p:cNvSpPr/>
            <p:nvPr/>
          </p:nvSpPr>
          <p:spPr>
            <a:xfrm>
              <a:off x="1334537" y="137847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9" name="Google Shape;8579;p193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0" name="Google Shape;8580;p193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1" name="Google Shape;8581;p193"/>
            <p:cNvSpPr/>
            <p:nvPr/>
          </p:nvSpPr>
          <p:spPr>
            <a:xfrm>
              <a:off x="1925447" y="14293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2" name="Google Shape;8582;p193"/>
            <p:cNvSpPr/>
            <p:nvPr/>
          </p:nvSpPr>
          <p:spPr>
            <a:xfrm>
              <a:off x="1385441" y="142937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3" name="Google Shape;8583;p193"/>
            <p:cNvSpPr/>
            <p:nvPr/>
          </p:nvSpPr>
          <p:spPr>
            <a:xfrm>
              <a:off x="1436344" y="147901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4" name="Google Shape;8584;p193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5" name="Google Shape;8585;p193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86" name="Google Shape;8586;p193"/>
          <p:cNvSpPr txBox="1"/>
          <p:nvPr/>
        </p:nvSpPr>
        <p:spPr>
          <a:xfrm>
            <a:off x="1429346" y="2029287"/>
            <a:ext cx="619125" cy="504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71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7" name="Google Shape;8587;p193"/>
          <p:cNvSpPr txBox="1"/>
          <p:nvPr/>
        </p:nvSpPr>
        <p:spPr>
          <a:xfrm>
            <a:off x="1971852" y="174012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8" name="Google Shape;8588;p193"/>
          <p:cNvSpPr txBox="1"/>
          <p:nvPr/>
        </p:nvSpPr>
        <p:spPr>
          <a:xfrm>
            <a:off x="1042962" y="1084115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89" name="Google Shape;8589;p193"/>
          <p:cNvGrpSpPr/>
          <p:nvPr/>
        </p:nvGrpSpPr>
        <p:grpSpPr>
          <a:xfrm>
            <a:off x="792000" y="1375942"/>
            <a:ext cx="1184729" cy="644723"/>
            <a:chOff x="792000" y="1375942"/>
            <a:chExt cx="1184729" cy="644723"/>
          </a:xfrm>
        </p:grpSpPr>
        <p:pic>
          <p:nvPicPr>
            <p:cNvPr id="8590" name="Google Shape;8590;p1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7594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1" name="Google Shape;8591;p193"/>
            <p:cNvSpPr/>
            <p:nvPr/>
          </p:nvSpPr>
          <p:spPr>
            <a:xfrm>
              <a:off x="902533" y="1378473"/>
              <a:ext cx="930275" cy="281940"/>
            </a:xfrm>
            <a:custGeom>
              <a:rect b="b" l="l" r="r" t="t"/>
              <a:pathLst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2" name="Google Shape;8592;p193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3" name="Google Shape;8593;p19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594" name="Google Shape;8594;p19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5" name="Google Shape;8595;p19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6" name="Google Shape;8596;p19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7" name="Google Shape;8597;p19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98" name="Google Shape;8598;p19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2" name="Shape 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" name="Google Shape;8603;p194"/>
          <p:cNvSpPr txBox="1"/>
          <p:nvPr>
            <p:ph type="title"/>
          </p:nvPr>
        </p:nvSpPr>
        <p:spPr>
          <a:xfrm>
            <a:off x="1064780" y="553603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8604" name="Google Shape;8604;p194"/>
          <p:cNvGrpSpPr/>
          <p:nvPr/>
        </p:nvGrpSpPr>
        <p:grpSpPr>
          <a:xfrm>
            <a:off x="362526" y="1198470"/>
            <a:ext cx="720090" cy="720090"/>
            <a:chOff x="362526" y="1198470"/>
            <a:chExt cx="720090" cy="720090"/>
          </a:xfrm>
        </p:grpSpPr>
        <p:sp>
          <p:nvSpPr>
            <p:cNvPr id="8605" name="Google Shape;8605;p194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6" name="Google Shape;8606;p194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07" name="Google Shape;8607;p194"/>
          <p:cNvSpPr txBox="1"/>
          <p:nvPr/>
        </p:nvSpPr>
        <p:spPr>
          <a:xfrm>
            <a:off x="663435" y="1927484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8" name="Google Shape;8608;p194"/>
          <p:cNvSpPr txBox="1"/>
          <p:nvPr/>
        </p:nvSpPr>
        <p:spPr>
          <a:xfrm>
            <a:off x="1078052" y="1566308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9" name="Google Shape;8609;p194"/>
          <p:cNvSpPr txBox="1"/>
          <p:nvPr/>
        </p:nvSpPr>
        <p:spPr>
          <a:xfrm>
            <a:off x="572338" y="1066944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0" name="Google Shape;8610;p194"/>
          <p:cNvSpPr txBox="1"/>
          <p:nvPr/>
        </p:nvSpPr>
        <p:spPr>
          <a:xfrm>
            <a:off x="509981" y="1136524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11" name="Google Shape;8611;p194"/>
          <p:cNvGrpSpPr/>
          <p:nvPr/>
        </p:nvGrpSpPr>
        <p:grpSpPr>
          <a:xfrm>
            <a:off x="1181821" y="1225757"/>
            <a:ext cx="796178" cy="794913"/>
            <a:chOff x="1181821" y="1225757"/>
            <a:chExt cx="796178" cy="794913"/>
          </a:xfrm>
        </p:grpSpPr>
        <p:sp>
          <p:nvSpPr>
            <p:cNvPr id="8612" name="Google Shape;8612;p194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3" name="Google Shape;8613;p194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4" name="Google Shape;8614;p194"/>
            <p:cNvSpPr/>
            <p:nvPr/>
          </p:nvSpPr>
          <p:spPr>
            <a:xfrm>
              <a:off x="1721828" y="122575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5" name="Google Shape;8615;p194"/>
            <p:cNvSpPr/>
            <p:nvPr/>
          </p:nvSpPr>
          <p:spPr>
            <a:xfrm>
              <a:off x="1181821" y="122575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6" name="Google Shape;8616;p194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7" name="Google Shape;8617;p194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8" name="Google Shape;8618;p194"/>
            <p:cNvSpPr/>
            <p:nvPr/>
          </p:nvSpPr>
          <p:spPr>
            <a:xfrm>
              <a:off x="1772736" y="12766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9" name="Google Shape;8619;p194"/>
            <p:cNvSpPr/>
            <p:nvPr/>
          </p:nvSpPr>
          <p:spPr>
            <a:xfrm>
              <a:off x="1232729" y="127666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0" name="Google Shape;8620;p194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1" name="Google Shape;8621;p194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2" name="Google Shape;8622;p194"/>
            <p:cNvSpPr/>
            <p:nvPr/>
          </p:nvSpPr>
          <p:spPr>
            <a:xfrm>
              <a:off x="1823640" y="13275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3" name="Google Shape;8623;p194"/>
            <p:cNvSpPr/>
            <p:nvPr/>
          </p:nvSpPr>
          <p:spPr>
            <a:xfrm>
              <a:off x="1283633" y="132756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4" name="Google Shape;8624;p194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5" name="Google Shape;8625;p194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6" name="Google Shape;8626;p194"/>
            <p:cNvSpPr/>
            <p:nvPr/>
          </p:nvSpPr>
          <p:spPr>
            <a:xfrm>
              <a:off x="1874543" y="137847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7" name="Google Shape;8627;p194"/>
            <p:cNvSpPr/>
            <p:nvPr/>
          </p:nvSpPr>
          <p:spPr>
            <a:xfrm>
              <a:off x="1334537" y="137847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8" name="Google Shape;8628;p194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9" name="Google Shape;8629;p194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0" name="Google Shape;8630;p194"/>
            <p:cNvSpPr/>
            <p:nvPr/>
          </p:nvSpPr>
          <p:spPr>
            <a:xfrm>
              <a:off x="1925447" y="14293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1" name="Google Shape;8631;p194"/>
            <p:cNvSpPr/>
            <p:nvPr/>
          </p:nvSpPr>
          <p:spPr>
            <a:xfrm>
              <a:off x="1385441" y="142937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2" name="Google Shape;8632;p194"/>
            <p:cNvSpPr/>
            <p:nvPr/>
          </p:nvSpPr>
          <p:spPr>
            <a:xfrm>
              <a:off x="1436344" y="147901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3" name="Google Shape;8633;p194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4" name="Google Shape;8634;p194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5" name="Google Shape;8635;p194"/>
          <p:cNvSpPr txBox="1"/>
          <p:nvPr/>
        </p:nvSpPr>
        <p:spPr>
          <a:xfrm>
            <a:off x="1425676" y="2029287"/>
            <a:ext cx="622935" cy="504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333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6" name="Google Shape;8636;p194"/>
          <p:cNvSpPr txBox="1"/>
          <p:nvPr/>
        </p:nvSpPr>
        <p:spPr>
          <a:xfrm>
            <a:off x="1971852" y="174012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7" name="Google Shape;8637;p194"/>
          <p:cNvSpPr txBox="1"/>
          <p:nvPr/>
        </p:nvSpPr>
        <p:spPr>
          <a:xfrm>
            <a:off x="1042962" y="1084115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38" name="Google Shape;8638;p194"/>
          <p:cNvGrpSpPr/>
          <p:nvPr/>
        </p:nvGrpSpPr>
        <p:grpSpPr>
          <a:xfrm>
            <a:off x="792000" y="1375942"/>
            <a:ext cx="1184729" cy="644723"/>
            <a:chOff x="792000" y="1375942"/>
            <a:chExt cx="1184729" cy="644723"/>
          </a:xfrm>
        </p:grpSpPr>
        <p:pic>
          <p:nvPicPr>
            <p:cNvPr id="8639" name="Google Shape;8639;p1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7594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0" name="Google Shape;8640;p194"/>
            <p:cNvSpPr/>
            <p:nvPr/>
          </p:nvSpPr>
          <p:spPr>
            <a:xfrm>
              <a:off x="902533" y="1378473"/>
              <a:ext cx="930275" cy="281940"/>
            </a:xfrm>
            <a:custGeom>
              <a:rect b="b" l="l" r="r" t="t"/>
              <a:pathLst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1" name="Google Shape;8641;p194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2" name="Google Shape;8642;p19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643" name="Google Shape;8643;p19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4" name="Google Shape;8644;p19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45" name="Google Shape;8645;p19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6" name="Google Shape;8646;p19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647" name="Google Shape;8647;p19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1" name="Shape 8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" name="Google Shape;8652;p195"/>
          <p:cNvSpPr txBox="1"/>
          <p:nvPr>
            <p:ph type="title"/>
          </p:nvPr>
        </p:nvSpPr>
        <p:spPr>
          <a:xfrm>
            <a:off x="1064780" y="553603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8653" name="Google Shape;8653;p195"/>
          <p:cNvGrpSpPr/>
          <p:nvPr/>
        </p:nvGrpSpPr>
        <p:grpSpPr>
          <a:xfrm>
            <a:off x="362526" y="1198470"/>
            <a:ext cx="720090" cy="720090"/>
            <a:chOff x="362526" y="1198470"/>
            <a:chExt cx="720090" cy="720090"/>
          </a:xfrm>
        </p:grpSpPr>
        <p:sp>
          <p:nvSpPr>
            <p:cNvPr id="8654" name="Google Shape;8654;p195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5" name="Google Shape;8655;p195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6" name="Google Shape;8656;p195"/>
          <p:cNvSpPr txBox="1"/>
          <p:nvPr/>
        </p:nvSpPr>
        <p:spPr>
          <a:xfrm>
            <a:off x="663435" y="1927484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7" name="Google Shape;8657;p195"/>
          <p:cNvSpPr txBox="1"/>
          <p:nvPr/>
        </p:nvSpPr>
        <p:spPr>
          <a:xfrm>
            <a:off x="1078052" y="1566308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8" name="Google Shape;8658;p195"/>
          <p:cNvSpPr txBox="1"/>
          <p:nvPr/>
        </p:nvSpPr>
        <p:spPr>
          <a:xfrm>
            <a:off x="572338" y="1066944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9" name="Google Shape;8659;p195"/>
          <p:cNvSpPr txBox="1"/>
          <p:nvPr/>
        </p:nvSpPr>
        <p:spPr>
          <a:xfrm>
            <a:off x="509981" y="1136524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60" name="Google Shape;8660;p195"/>
          <p:cNvGrpSpPr/>
          <p:nvPr/>
        </p:nvGrpSpPr>
        <p:grpSpPr>
          <a:xfrm>
            <a:off x="1181821" y="1225757"/>
            <a:ext cx="796178" cy="794913"/>
            <a:chOff x="1181821" y="1225757"/>
            <a:chExt cx="796178" cy="794913"/>
          </a:xfrm>
        </p:grpSpPr>
        <p:sp>
          <p:nvSpPr>
            <p:cNvPr id="8661" name="Google Shape;8661;p195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2" name="Google Shape;8662;p195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3" name="Google Shape;8663;p195"/>
            <p:cNvSpPr/>
            <p:nvPr/>
          </p:nvSpPr>
          <p:spPr>
            <a:xfrm>
              <a:off x="1721828" y="122575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4" name="Google Shape;8664;p195"/>
            <p:cNvSpPr/>
            <p:nvPr/>
          </p:nvSpPr>
          <p:spPr>
            <a:xfrm>
              <a:off x="1181821" y="122575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5" name="Google Shape;8665;p195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6" name="Google Shape;8666;p195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7" name="Google Shape;8667;p195"/>
            <p:cNvSpPr/>
            <p:nvPr/>
          </p:nvSpPr>
          <p:spPr>
            <a:xfrm>
              <a:off x="1772736" y="12766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8" name="Google Shape;8668;p195"/>
            <p:cNvSpPr/>
            <p:nvPr/>
          </p:nvSpPr>
          <p:spPr>
            <a:xfrm>
              <a:off x="1232729" y="127666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9" name="Google Shape;8669;p195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0" name="Google Shape;8670;p195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1" name="Google Shape;8671;p195"/>
            <p:cNvSpPr/>
            <p:nvPr/>
          </p:nvSpPr>
          <p:spPr>
            <a:xfrm>
              <a:off x="1823640" y="13275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2" name="Google Shape;8672;p195"/>
            <p:cNvSpPr/>
            <p:nvPr/>
          </p:nvSpPr>
          <p:spPr>
            <a:xfrm>
              <a:off x="1283633" y="132756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3" name="Google Shape;8673;p195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4" name="Google Shape;8674;p195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5" name="Google Shape;8675;p195"/>
            <p:cNvSpPr/>
            <p:nvPr/>
          </p:nvSpPr>
          <p:spPr>
            <a:xfrm>
              <a:off x="1874543" y="137847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6" name="Google Shape;8676;p195"/>
            <p:cNvSpPr/>
            <p:nvPr/>
          </p:nvSpPr>
          <p:spPr>
            <a:xfrm>
              <a:off x="1334537" y="137847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7" name="Google Shape;8677;p195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8" name="Google Shape;8678;p195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9" name="Google Shape;8679;p195"/>
            <p:cNvSpPr/>
            <p:nvPr/>
          </p:nvSpPr>
          <p:spPr>
            <a:xfrm>
              <a:off x="1925447" y="14293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0" name="Google Shape;8680;p195"/>
            <p:cNvSpPr/>
            <p:nvPr/>
          </p:nvSpPr>
          <p:spPr>
            <a:xfrm>
              <a:off x="1385441" y="142937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1" name="Google Shape;8681;p195"/>
            <p:cNvSpPr/>
            <p:nvPr/>
          </p:nvSpPr>
          <p:spPr>
            <a:xfrm>
              <a:off x="1436344" y="147901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2" name="Google Shape;8682;p195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3" name="Google Shape;8683;p195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4" name="Google Shape;8684;p195"/>
          <p:cNvSpPr txBox="1"/>
          <p:nvPr/>
        </p:nvSpPr>
        <p:spPr>
          <a:xfrm>
            <a:off x="1647240" y="202928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5" name="Google Shape;8685;p195"/>
          <p:cNvSpPr txBox="1"/>
          <p:nvPr/>
        </p:nvSpPr>
        <p:spPr>
          <a:xfrm>
            <a:off x="1971852" y="174012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6" name="Google Shape;8686;p195"/>
          <p:cNvSpPr txBox="1"/>
          <p:nvPr/>
        </p:nvSpPr>
        <p:spPr>
          <a:xfrm>
            <a:off x="1042962" y="1084115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7" name="Google Shape;8687;p195"/>
          <p:cNvGrpSpPr/>
          <p:nvPr/>
        </p:nvGrpSpPr>
        <p:grpSpPr>
          <a:xfrm>
            <a:off x="792000" y="1375942"/>
            <a:ext cx="1905671" cy="644723"/>
            <a:chOff x="792000" y="1375942"/>
            <a:chExt cx="1905671" cy="644723"/>
          </a:xfrm>
        </p:grpSpPr>
        <p:pic>
          <p:nvPicPr>
            <p:cNvPr id="8688" name="Google Shape;8688;p1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7594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9" name="Google Shape;8689;p195"/>
            <p:cNvSpPr/>
            <p:nvPr/>
          </p:nvSpPr>
          <p:spPr>
            <a:xfrm>
              <a:off x="902533" y="1378473"/>
              <a:ext cx="930275" cy="281940"/>
            </a:xfrm>
            <a:custGeom>
              <a:rect b="b" l="l" r="r" t="t"/>
              <a:pathLst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0" name="Google Shape;8690;p195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1" name="Google Shape;8691;p195"/>
            <p:cNvSpPr/>
            <p:nvPr/>
          </p:nvSpPr>
          <p:spPr>
            <a:xfrm>
              <a:off x="2081833" y="140576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2" name="Google Shape;8692;p195"/>
            <p:cNvSpPr/>
            <p:nvPr/>
          </p:nvSpPr>
          <p:spPr>
            <a:xfrm>
              <a:off x="2081833" y="140576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3" name="Google Shape;8693;p195"/>
            <p:cNvSpPr/>
            <p:nvPr/>
          </p:nvSpPr>
          <p:spPr>
            <a:xfrm>
              <a:off x="2441837" y="140576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4" name="Google Shape;8694;p195"/>
            <p:cNvSpPr/>
            <p:nvPr/>
          </p:nvSpPr>
          <p:spPr>
            <a:xfrm>
              <a:off x="2081833" y="1405760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5" name="Google Shape;8695;p195"/>
            <p:cNvSpPr/>
            <p:nvPr/>
          </p:nvSpPr>
          <p:spPr>
            <a:xfrm>
              <a:off x="2132740" y="145666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6" name="Google Shape;8696;p195"/>
            <p:cNvSpPr/>
            <p:nvPr/>
          </p:nvSpPr>
          <p:spPr>
            <a:xfrm>
              <a:off x="2132740" y="145666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7" name="Google Shape;8697;p195"/>
            <p:cNvSpPr/>
            <p:nvPr/>
          </p:nvSpPr>
          <p:spPr>
            <a:xfrm>
              <a:off x="2492745" y="145666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8" name="Google Shape;8698;p195"/>
            <p:cNvSpPr/>
            <p:nvPr/>
          </p:nvSpPr>
          <p:spPr>
            <a:xfrm>
              <a:off x="2132740" y="145666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9" name="Google Shape;8699;p195"/>
            <p:cNvSpPr/>
            <p:nvPr/>
          </p:nvSpPr>
          <p:spPr>
            <a:xfrm>
              <a:off x="2183644" y="150757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0" name="Google Shape;8700;p195"/>
            <p:cNvSpPr/>
            <p:nvPr/>
          </p:nvSpPr>
          <p:spPr>
            <a:xfrm>
              <a:off x="2183644" y="150757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1" name="Google Shape;8701;p195"/>
            <p:cNvSpPr/>
            <p:nvPr/>
          </p:nvSpPr>
          <p:spPr>
            <a:xfrm>
              <a:off x="2543649" y="150757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2" name="Google Shape;8702;p195"/>
            <p:cNvSpPr/>
            <p:nvPr/>
          </p:nvSpPr>
          <p:spPr>
            <a:xfrm>
              <a:off x="2183644" y="150757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3" name="Google Shape;8703;p195"/>
            <p:cNvSpPr/>
            <p:nvPr/>
          </p:nvSpPr>
          <p:spPr>
            <a:xfrm>
              <a:off x="2234548" y="155847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4" name="Google Shape;8704;p195"/>
            <p:cNvSpPr/>
            <p:nvPr/>
          </p:nvSpPr>
          <p:spPr>
            <a:xfrm>
              <a:off x="2234548" y="155847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5" name="Google Shape;8705;p195"/>
            <p:cNvSpPr/>
            <p:nvPr/>
          </p:nvSpPr>
          <p:spPr>
            <a:xfrm>
              <a:off x="2594552" y="155847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6" name="Google Shape;8706;p195"/>
            <p:cNvSpPr/>
            <p:nvPr/>
          </p:nvSpPr>
          <p:spPr>
            <a:xfrm>
              <a:off x="2234548" y="155847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7" name="Google Shape;8707;p195"/>
            <p:cNvSpPr/>
            <p:nvPr/>
          </p:nvSpPr>
          <p:spPr>
            <a:xfrm>
              <a:off x="2285452" y="160937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8" name="Google Shape;8708;p195"/>
            <p:cNvSpPr/>
            <p:nvPr/>
          </p:nvSpPr>
          <p:spPr>
            <a:xfrm>
              <a:off x="2285452" y="160937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9" name="Google Shape;8709;p195"/>
            <p:cNvSpPr/>
            <p:nvPr/>
          </p:nvSpPr>
          <p:spPr>
            <a:xfrm>
              <a:off x="2645456" y="160937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0" name="Google Shape;8710;p195"/>
            <p:cNvSpPr/>
            <p:nvPr/>
          </p:nvSpPr>
          <p:spPr>
            <a:xfrm>
              <a:off x="2285452" y="1609379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1" name="Google Shape;8711;p195"/>
            <p:cNvSpPr/>
            <p:nvPr/>
          </p:nvSpPr>
          <p:spPr>
            <a:xfrm>
              <a:off x="2336356" y="1659017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2" name="Google Shape;8712;p195"/>
            <p:cNvSpPr/>
            <p:nvPr/>
          </p:nvSpPr>
          <p:spPr>
            <a:xfrm>
              <a:off x="2336356" y="166028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3" name="Google Shape;8713;p195"/>
            <p:cNvSpPr/>
            <p:nvPr/>
          </p:nvSpPr>
          <p:spPr>
            <a:xfrm>
              <a:off x="2336356" y="166028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4" name="Google Shape;8714;p195"/>
          <p:cNvSpPr txBox="1"/>
          <p:nvPr/>
        </p:nvSpPr>
        <p:spPr>
          <a:xfrm>
            <a:off x="1425676" y="2224994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5" name="Google Shape;8715;p195"/>
          <p:cNvSpPr txBox="1"/>
          <p:nvPr/>
        </p:nvSpPr>
        <p:spPr>
          <a:xfrm>
            <a:off x="2457246" y="202928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6" name="Google Shape;8716;p195"/>
          <p:cNvSpPr txBox="1"/>
          <p:nvPr/>
        </p:nvSpPr>
        <p:spPr>
          <a:xfrm>
            <a:off x="2691853" y="181211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7" name="Google Shape;8717;p195"/>
          <p:cNvSpPr txBox="1"/>
          <p:nvPr/>
        </p:nvSpPr>
        <p:spPr>
          <a:xfrm>
            <a:off x="1856485" y="126411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18" name="Google Shape;8718;p195"/>
          <p:cNvGrpSpPr/>
          <p:nvPr/>
        </p:nvGrpSpPr>
        <p:grpSpPr>
          <a:xfrm>
            <a:off x="1724349" y="1660283"/>
            <a:ext cx="972052" cy="360045"/>
            <a:chOff x="1724349" y="1660283"/>
            <a:chExt cx="972052" cy="360045"/>
          </a:xfrm>
        </p:grpSpPr>
        <p:sp>
          <p:nvSpPr>
            <p:cNvPr id="8719" name="Google Shape;8719;p195"/>
            <p:cNvSpPr/>
            <p:nvPr/>
          </p:nvSpPr>
          <p:spPr>
            <a:xfrm>
              <a:off x="1724349" y="1768285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0" name="Google Shape;8720;p195"/>
            <p:cNvSpPr/>
            <p:nvPr/>
          </p:nvSpPr>
          <p:spPr>
            <a:xfrm>
              <a:off x="1724349" y="1768285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1" name="Google Shape;8721;p195"/>
            <p:cNvSpPr/>
            <p:nvPr/>
          </p:nvSpPr>
          <p:spPr>
            <a:xfrm>
              <a:off x="1832351" y="1768285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2" name="Google Shape;8722;p195"/>
            <p:cNvSpPr/>
            <p:nvPr/>
          </p:nvSpPr>
          <p:spPr>
            <a:xfrm>
              <a:off x="2336356" y="166028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23" name="Google Shape;8723;p195"/>
          <p:cNvSpPr txBox="1"/>
          <p:nvPr/>
        </p:nvSpPr>
        <p:spPr>
          <a:xfrm>
            <a:off x="2239352" y="2224994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4" name="Google Shape;8724;p19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725" name="Google Shape;8725;p19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6" name="Google Shape;8726;p19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27" name="Google Shape;8727;p19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8" name="Google Shape;8728;p19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729" name="Google Shape;8729;p19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7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7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17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781" name="Google Shape;781;p17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17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784" name="Google Shape;784;p17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17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788" name="Google Shape;788;p17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17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17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793" name="Google Shape;793;p17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6" name="Google Shape;7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7" name="Google Shape;797;p17"/>
          <p:cNvGraphicFramePr/>
          <p:nvPr/>
        </p:nvGraphicFramePr>
        <p:xfrm>
          <a:off x="286169" y="3520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1625"/>
                <a:gridCol w="311775"/>
                <a:gridCol w="311775"/>
                <a:gridCol w="301625"/>
              </a:tblGrid>
              <a:tr h="299375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255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0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8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0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650">
                <a:tc>
                  <a:txBody>
                    <a:bodyPr/>
                    <a:lstStyle/>
                    <a:p>
                      <a:pPr indent="0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8" name="Google Shape;798;p17"/>
          <p:cNvSpPr/>
          <p:nvPr/>
        </p:nvSpPr>
        <p:spPr>
          <a:xfrm>
            <a:off x="1661681" y="460010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9" name="Google Shape;799;p17"/>
          <p:cNvGraphicFramePr/>
          <p:nvPr/>
        </p:nvGraphicFramePr>
        <p:xfrm>
          <a:off x="1707845" y="5061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0" name="Google Shape;800;p17"/>
          <p:cNvGraphicFramePr/>
          <p:nvPr/>
        </p:nvGraphicFramePr>
        <p:xfrm>
          <a:off x="354320" y="16361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848350"/>
                <a:gridCol w="849000"/>
                <a:gridCol w="55875"/>
                <a:gridCol w="837575"/>
              </a:tblGrid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aw+bx+ey+fz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bw+cx+fy+gz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25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cw+dx+gy+hz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98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ew+fx+iy+jz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fw+gx+jy+kz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1" name="Google Shape;801;p17"/>
          <p:cNvSpPr txBox="1"/>
          <p:nvPr/>
        </p:nvSpPr>
        <p:spPr>
          <a:xfrm>
            <a:off x="1242961" y="1438803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2" name="Google Shape;802;p17"/>
          <p:cNvSpPr txBox="1"/>
          <p:nvPr/>
        </p:nvSpPr>
        <p:spPr>
          <a:xfrm>
            <a:off x="584962" y="154553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p17"/>
          <p:cNvSpPr txBox="1"/>
          <p:nvPr/>
        </p:nvSpPr>
        <p:spPr>
          <a:xfrm>
            <a:off x="1635772" y="304172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04" name="Google Shape;8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7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apply this idea to a toy ex-  ample and see the results</a:t>
            </a:r>
            <a:endParaRPr/>
          </a:p>
        </p:txBody>
      </p:sp>
      <p:grpSp>
        <p:nvGrpSpPr>
          <p:cNvPr id="806" name="Google Shape;806;p1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07" name="Google Shape;807;p1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1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1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11" name="Google Shape;811;p1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3" name="Shape 8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" name="Google Shape;8734;p196"/>
          <p:cNvSpPr txBox="1"/>
          <p:nvPr>
            <p:ph type="title"/>
          </p:nvPr>
        </p:nvSpPr>
        <p:spPr>
          <a:xfrm>
            <a:off x="1064780" y="553603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8735" name="Google Shape;8735;p196"/>
          <p:cNvGrpSpPr/>
          <p:nvPr/>
        </p:nvGrpSpPr>
        <p:grpSpPr>
          <a:xfrm>
            <a:off x="362526" y="1198470"/>
            <a:ext cx="720090" cy="720090"/>
            <a:chOff x="362526" y="1198470"/>
            <a:chExt cx="720090" cy="720090"/>
          </a:xfrm>
        </p:grpSpPr>
        <p:sp>
          <p:nvSpPr>
            <p:cNvPr id="8736" name="Google Shape;8736;p196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7" name="Google Shape;8737;p196"/>
            <p:cNvSpPr/>
            <p:nvPr/>
          </p:nvSpPr>
          <p:spPr>
            <a:xfrm>
              <a:off x="362526" y="1198470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38" name="Google Shape;8738;p196"/>
          <p:cNvSpPr txBox="1"/>
          <p:nvPr/>
        </p:nvSpPr>
        <p:spPr>
          <a:xfrm>
            <a:off x="663435" y="1927484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9" name="Google Shape;8739;p196"/>
          <p:cNvSpPr txBox="1"/>
          <p:nvPr/>
        </p:nvSpPr>
        <p:spPr>
          <a:xfrm>
            <a:off x="1078052" y="1566308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0" name="Google Shape;8740;p196"/>
          <p:cNvSpPr txBox="1"/>
          <p:nvPr/>
        </p:nvSpPr>
        <p:spPr>
          <a:xfrm>
            <a:off x="572338" y="1066944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1" name="Google Shape;8741;p196"/>
          <p:cNvSpPr txBox="1"/>
          <p:nvPr/>
        </p:nvSpPr>
        <p:spPr>
          <a:xfrm>
            <a:off x="509981" y="1136524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42" name="Google Shape;8742;p196"/>
          <p:cNvGrpSpPr/>
          <p:nvPr/>
        </p:nvGrpSpPr>
        <p:grpSpPr>
          <a:xfrm>
            <a:off x="1181821" y="1225757"/>
            <a:ext cx="796178" cy="794913"/>
            <a:chOff x="1181821" y="1225757"/>
            <a:chExt cx="796178" cy="794913"/>
          </a:xfrm>
        </p:grpSpPr>
        <p:sp>
          <p:nvSpPr>
            <p:cNvPr id="8743" name="Google Shape;8743;p196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4" name="Google Shape;8744;p196"/>
            <p:cNvSpPr/>
            <p:nvPr/>
          </p:nvSpPr>
          <p:spPr>
            <a:xfrm>
              <a:off x="1181821" y="122575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5" name="Google Shape;8745;p196"/>
            <p:cNvSpPr/>
            <p:nvPr/>
          </p:nvSpPr>
          <p:spPr>
            <a:xfrm>
              <a:off x="1721828" y="122575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6" name="Google Shape;8746;p196"/>
            <p:cNvSpPr/>
            <p:nvPr/>
          </p:nvSpPr>
          <p:spPr>
            <a:xfrm>
              <a:off x="1181821" y="122575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7" name="Google Shape;8747;p196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8" name="Google Shape;8748;p196"/>
            <p:cNvSpPr/>
            <p:nvPr/>
          </p:nvSpPr>
          <p:spPr>
            <a:xfrm>
              <a:off x="1232729" y="127666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9" name="Google Shape;8749;p196"/>
            <p:cNvSpPr/>
            <p:nvPr/>
          </p:nvSpPr>
          <p:spPr>
            <a:xfrm>
              <a:off x="1772736" y="127666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0" name="Google Shape;8750;p196"/>
            <p:cNvSpPr/>
            <p:nvPr/>
          </p:nvSpPr>
          <p:spPr>
            <a:xfrm>
              <a:off x="1232729" y="127666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1" name="Google Shape;8751;p196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2" name="Google Shape;8752;p196"/>
            <p:cNvSpPr/>
            <p:nvPr/>
          </p:nvSpPr>
          <p:spPr>
            <a:xfrm>
              <a:off x="1283633" y="132756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3" name="Google Shape;8753;p196"/>
            <p:cNvSpPr/>
            <p:nvPr/>
          </p:nvSpPr>
          <p:spPr>
            <a:xfrm>
              <a:off x="1823640" y="132756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4" name="Google Shape;8754;p196"/>
            <p:cNvSpPr/>
            <p:nvPr/>
          </p:nvSpPr>
          <p:spPr>
            <a:xfrm>
              <a:off x="1283633" y="132756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5" name="Google Shape;8755;p196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6" name="Google Shape;8756;p196"/>
            <p:cNvSpPr/>
            <p:nvPr/>
          </p:nvSpPr>
          <p:spPr>
            <a:xfrm>
              <a:off x="1334537" y="137847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7" name="Google Shape;8757;p196"/>
            <p:cNvSpPr/>
            <p:nvPr/>
          </p:nvSpPr>
          <p:spPr>
            <a:xfrm>
              <a:off x="1874543" y="137847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8" name="Google Shape;8758;p196"/>
            <p:cNvSpPr/>
            <p:nvPr/>
          </p:nvSpPr>
          <p:spPr>
            <a:xfrm>
              <a:off x="1334537" y="137847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9" name="Google Shape;8759;p196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0" name="Google Shape;8760;p196"/>
            <p:cNvSpPr/>
            <p:nvPr/>
          </p:nvSpPr>
          <p:spPr>
            <a:xfrm>
              <a:off x="1385441" y="142937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1" name="Google Shape;8761;p196"/>
            <p:cNvSpPr/>
            <p:nvPr/>
          </p:nvSpPr>
          <p:spPr>
            <a:xfrm>
              <a:off x="1925447" y="14293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2" name="Google Shape;8762;p196"/>
            <p:cNvSpPr/>
            <p:nvPr/>
          </p:nvSpPr>
          <p:spPr>
            <a:xfrm>
              <a:off x="1385441" y="1429376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3" name="Google Shape;8763;p196"/>
            <p:cNvSpPr/>
            <p:nvPr/>
          </p:nvSpPr>
          <p:spPr>
            <a:xfrm>
              <a:off x="1436344" y="1479015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4" name="Google Shape;8764;p196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5" name="Google Shape;8765;p196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6" name="Google Shape;8766;p196"/>
          <p:cNvSpPr txBox="1"/>
          <p:nvPr/>
        </p:nvSpPr>
        <p:spPr>
          <a:xfrm>
            <a:off x="1647240" y="202928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7" name="Google Shape;8767;p196"/>
          <p:cNvSpPr txBox="1"/>
          <p:nvPr/>
        </p:nvSpPr>
        <p:spPr>
          <a:xfrm>
            <a:off x="1971852" y="1740120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8" name="Google Shape;8768;p196"/>
          <p:cNvSpPr txBox="1"/>
          <p:nvPr/>
        </p:nvSpPr>
        <p:spPr>
          <a:xfrm>
            <a:off x="1042962" y="1084115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9" name="Google Shape;8769;p196"/>
          <p:cNvGrpSpPr/>
          <p:nvPr/>
        </p:nvGrpSpPr>
        <p:grpSpPr>
          <a:xfrm>
            <a:off x="792000" y="1375942"/>
            <a:ext cx="1905671" cy="644723"/>
            <a:chOff x="792000" y="1375942"/>
            <a:chExt cx="1905671" cy="644723"/>
          </a:xfrm>
        </p:grpSpPr>
        <p:pic>
          <p:nvPicPr>
            <p:cNvPr id="8770" name="Google Shape;8770;p1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75942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1" name="Google Shape;8771;p196"/>
            <p:cNvSpPr/>
            <p:nvPr/>
          </p:nvSpPr>
          <p:spPr>
            <a:xfrm>
              <a:off x="902533" y="1378473"/>
              <a:ext cx="930275" cy="281940"/>
            </a:xfrm>
            <a:custGeom>
              <a:rect b="b" l="l" r="r" t="t"/>
              <a:pathLst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39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2" name="Google Shape;8772;p196"/>
            <p:cNvSpPr/>
            <p:nvPr/>
          </p:nvSpPr>
          <p:spPr>
            <a:xfrm>
              <a:off x="1436344" y="148028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3" name="Google Shape;8773;p196"/>
            <p:cNvSpPr/>
            <p:nvPr/>
          </p:nvSpPr>
          <p:spPr>
            <a:xfrm>
              <a:off x="2081833" y="140576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4" name="Google Shape;8774;p196"/>
            <p:cNvSpPr/>
            <p:nvPr/>
          </p:nvSpPr>
          <p:spPr>
            <a:xfrm>
              <a:off x="2081833" y="140576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5" name="Google Shape;8775;p196"/>
            <p:cNvSpPr/>
            <p:nvPr/>
          </p:nvSpPr>
          <p:spPr>
            <a:xfrm>
              <a:off x="2441837" y="140576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6" name="Google Shape;8776;p196"/>
            <p:cNvSpPr/>
            <p:nvPr/>
          </p:nvSpPr>
          <p:spPr>
            <a:xfrm>
              <a:off x="2081833" y="1405760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7" name="Google Shape;8777;p196"/>
            <p:cNvSpPr/>
            <p:nvPr/>
          </p:nvSpPr>
          <p:spPr>
            <a:xfrm>
              <a:off x="2132740" y="145666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8" name="Google Shape;8778;p196"/>
            <p:cNvSpPr/>
            <p:nvPr/>
          </p:nvSpPr>
          <p:spPr>
            <a:xfrm>
              <a:off x="2132740" y="145666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9" name="Google Shape;8779;p196"/>
            <p:cNvSpPr/>
            <p:nvPr/>
          </p:nvSpPr>
          <p:spPr>
            <a:xfrm>
              <a:off x="2492745" y="145666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0" name="Google Shape;8780;p196"/>
            <p:cNvSpPr/>
            <p:nvPr/>
          </p:nvSpPr>
          <p:spPr>
            <a:xfrm>
              <a:off x="2132740" y="145666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1" name="Google Shape;8781;p196"/>
            <p:cNvSpPr/>
            <p:nvPr/>
          </p:nvSpPr>
          <p:spPr>
            <a:xfrm>
              <a:off x="2183644" y="150757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2" name="Google Shape;8782;p196"/>
            <p:cNvSpPr/>
            <p:nvPr/>
          </p:nvSpPr>
          <p:spPr>
            <a:xfrm>
              <a:off x="2183644" y="150757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3" name="Google Shape;8783;p196"/>
            <p:cNvSpPr/>
            <p:nvPr/>
          </p:nvSpPr>
          <p:spPr>
            <a:xfrm>
              <a:off x="2543649" y="150757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4" name="Google Shape;8784;p196"/>
            <p:cNvSpPr/>
            <p:nvPr/>
          </p:nvSpPr>
          <p:spPr>
            <a:xfrm>
              <a:off x="2183644" y="150757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5" name="Google Shape;8785;p196"/>
            <p:cNvSpPr/>
            <p:nvPr/>
          </p:nvSpPr>
          <p:spPr>
            <a:xfrm>
              <a:off x="2234548" y="155847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6" name="Google Shape;8786;p196"/>
            <p:cNvSpPr/>
            <p:nvPr/>
          </p:nvSpPr>
          <p:spPr>
            <a:xfrm>
              <a:off x="2234548" y="155847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7" name="Google Shape;8787;p196"/>
            <p:cNvSpPr/>
            <p:nvPr/>
          </p:nvSpPr>
          <p:spPr>
            <a:xfrm>
              <a:off x="2594552" y="155847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8" name="Google Shape;8788;p196"/>
            <p:cNvSpPr/>
            <p:nvPr/>
          </p:nvSpPr>
          <p:spPr>
            <a:xfrm>
              <a:off x="2234548" y="155847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9" name="Google Shape;8789;p196"/>
            <p:cNvSpPr/>
            <p:nvPr/>
          </p:nvSpPr>
          <p:spPr>
            <a:xfrm>
              <a:off x="2285452" y="160937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0" name="Google Shape;8790;p196"/>
            <p:cNvSpPr/>
            <p:nvPr/>
          </p:nvSpPr>
          <p:spPr>
            <a:xfrm>
              <a:off x="2285452" y="160937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1" name="Google Shape;8791;p196"/>
            <p:cNvSpPr/>
            <p:nvPr/>
          </p:nvSpPr>
          <p:spPr>
            <a:xfrm>
              <a:off x="2645456" y="160937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2" name="Google Shape;8792;p196"/>
            <p:cNvSpPr/>
            <p:nvPr/>
          </p:nvSpPr>
          <p:spPr>
            <a:xfrm>
              <a:off x="2285452" y="1609379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3" name="Google Shape;8793;p196"/>
            <p:cNvSpPr/>
            <p:nvPr/>
          </p:nvSpPr>
          <p:spPr>
            <a:xfrm>
              <a:off x="2336356" y="1659017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4" name="Google Shape;8794;p196"/>
            <p:cNvSpPr/>
            <p:nvPr/>
          </p:nvSpPr>
          <p:spPr>
            <a:xfrm>
              <a:off x="2336356" y="166028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5" name="Google Shape;8795;p196"/>
            <p:cNvSpPr/>
            <p:nvPr/>
          </p:nvSpPr>
          <p:spPr>
            <a:xfrm>
              <a:off x="2336356" y="166028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6" name="Google Shape;8796;p196"/>
          <p:cNvSpPr txBox="1"/>
          <p:nvPr/>
        </p:nvSpPr>
        <p:spPr>
          <a:xfrm>
            <a:off x="1425676" y="2224994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7" name="Google Shape;8797;p196"/>
          <p:cNvSpPr txBox="1"/>
          <p:nvPr/>
        </p:nvSpPr>
        <p:spPr>
          <a:xfrm>
            <a:off x="2457246" y="202928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8" name="Google Shape;8798;p196"/>
          <p:cNvSpPr txBox="1"/>
          <p:nvPr/>
        </p:nvSpPr>
        <p:spPr>
          <a:xfrm>
            <a:off x="2691853" y="181211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9" name="Google Shape;8799;p196"/>
          <p:cNvSpPr txBox="1"/>
          <p:nvPr/>
        </p:nvSpPr>
        <p:spPr>
          <a:xfrm>
            <a:off x="1856485" y="126411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00" name="Google Shape;8800;p196"/>
          <p:cNvGrpSpPr/>
          <p:nvPr/>
        </p:nvGrpSpPr>
        <p:grpSpPr>
          <a:xfrm>
            <a:off x="1724349" y="1660283"/>
            <a:ext cx="972052" cy="360045"/>
            <a:chOff x="1724349" y="1660283"/>
            <a:chExt cx="972052" cy="360045"/>
          </a:xfrm>
        </p:grpSpPr>
        <p:sp>
          <p:nvSpPr>
            <p:cNvPr id="8801" name="Google Shape;8801;p196"/>
            <p:cNvSpPr/>
            <p:nvPr/>
          </p:nvSpPr>
          <p:spPr>
            <a:xfrm>
              <a:off x="1724349" y="1768285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2" name="Google Shape;8802;p196"/>
            <p:cNvSpPr/>
            <p:nvPr/>
          </p:nvSpPr>
          <p:spPr>
            <a:xfrm>
              <a:off x="1724349" y="1768285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3" name="Google Shape;8803;p196"/>
            <p:cNvSpPr/>
            <p:nvPr/>
          </p:nvSpPr>
          <p:spPr>
            <a:xfrm>
              <a:off x="1832351" y="1768285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4" name="Google Shape;8804;p196"/>
            <p:cNvSpPr/>
            <p:nvPr/>
          </p:nvSpPr>
          <p:spPr>
            <a:xfrm>
              <a:off x="2336356" y="166028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05" name="Google Shape;8805;p196"/>
          <p:cNvSpPr txBox="1"/>
          <p:nvPr/>
        </p:nvSpPr>
        <p:spPr>
          <a:xfrm>
            <a:off x="2239352" y="2224994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06" name="Google Shape;8806;p19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807" name="Google Shape;8807;p19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8" name="Google Shape;8808;p19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09" name="Google Shape;8809;p19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0" name="Google Shape;8810;p19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811" name="Google Shape;8811;p19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5" name="Shape 8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" name="Google Shape;8816;p197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8817" name="Google Shape;8817;p197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8818" name="Google Shape;8818;p197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9" name="Google Shape;8819;p197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20" name="Google Shape;8820;p197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1" name="Google Shape;8821;p197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2" name="Google Shape;8822;p197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3" name="Google Shape;8823;p197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4" name="Google Shape;8824;p197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8825" name="Google Shape;8825;p197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6" name="Google Shape;8826;p197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7" name="Google Shape;8827;p197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8" name="Google Shape;8828;p197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9" name="Google Shape;8829;p197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0" name="Google Shape;8830;p197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1" name="Google Shape;8831;p197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2" name="Google Shape;8832;p197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3" name="Google Shape;8833;p197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4" name="Google Shape;8834;p197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5" name="Google Shape;8835;p197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6" name="Google Shape;8836;p197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7" name="Google Shape;8837;p197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8" name="Google Shape;8838;p197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9" name="Google Shape;8839;p197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0" name="Google Shape;8840;p197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1" name="Google Shape;8841;p197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2" name="Google Shape;8842;p197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3" name="Google Shape;8843;p197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4" name="Google Shape;8844;p197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5" name="Google Shape;8845;p197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6" name="Google Shape;8846;p197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7" name="Google Shape;8847;p197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8" name="Google Shape;8848;p197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9" name="Google Shape;8849;p197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0" name="Google Shape;8850;p197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1" name="Google Shape;8851;p197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8852" name="Google Shape;8852;p1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3" name="Google Shape;8853;p197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4" name="Google Shape;8854;p197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5" name="Google Shape;8855;p197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6" name="Google Shape;8856;p197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7" name="Google Shape;8857;p197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8" name="Google Shape;8858;p197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9" name="Google Shape;8859;p197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0" name="Google Shape;8860;p197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1" name="Google Shape;8861;p197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2" name="Google Shape;8862;p197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3" name="Google Shape;8863;p197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4" name="Google Shape;8864;p197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5" name="Google Shape;8865;p197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6" name="Google Shape;8866;p197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7" name="Google Shape;8867;p197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8" name="Google Shape;8868;p197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9" name="Google Shape;8869;p197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0" name="Google Shape;8870;p197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1" name="Google Shape;8871;p197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2" name="Google Shape;8872;p197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3" name="Google Shape;8873;p197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4" name="Google Shape;8874;p197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5" name="Google Shape;8875;p197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6" name="Google Shape;8876;p197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7" name="Google Shape;8877;p197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8" name="Google Shape;8878;p197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9" name="Google Shape;8879;p197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0" name="Google Shape;8880;p197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1" name="Google Shape;8881;p197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2" name="Google Shape;8882;p197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3" name="Google Shape;8883;p197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8884" name="Google Shape;8884;p197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5" name="Google Shape;8885;p197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6" name="Google Shape;8886;p197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7" name="Google Shape;8887;p197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8" name="Google Shape;8888;p197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9" name="Google Shape;8889;p197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0" name="Google Shape;8890;p197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1" name="Google Shape;8891;p197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2" name="Google Shape;8892;p197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3" name="Google Shape;8893;p197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4" name="Google Shape;8894;p197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5" name="Google Shape;8895;p197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6" name="Google Shape;8896;p197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7" name="Google Shape;8897;p197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8" name="Google Shape;8898;p197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9" name="Google Shape;8899;p197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0" name="Google Shape;8900;p197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1" name="Google Shape;8901;p197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2" name="Google Shape;8902;p197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3" name="Google Shape;8903;p197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4" name="Google Shape;8904;p197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5" name="Google Shape;8905;p197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6" name="Google Shape;8906;p197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7" name="Google Shape;8907;p197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8" name="Google Shape;8908;p197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9" name="Google Shape;8909;p197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0" name="Google Shape;8910;p197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1" name="Google Shape;8911;p197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2" name="Google Shape;8912;p197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3" name="Google Shape;8913;p197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4" name="Google Shape;8914;p197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5" name="Google Shape;8915;p197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6" name="Google Shape;8916;p197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7" name="Google Shape;8917;p197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8" name="Google Shape;8918;p197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9" name="Google Shape;8919;p197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0" name="Google Shape;8920;p197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1" name="Google Shape;8921;p197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2" name="Google Shape;8922;p197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3" name="Google Shape;8923;p197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4" name="Google Shape;8924;p197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5" name="Google Shape;8925;p197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6" name="Google Shape;8926;p197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7" name="Google Shape;8927;p197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8" name="Google Shape;8928;p197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9" name="Google Shape;8929;p197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0" name="Google Shape;8930;p197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1" name="Google Shape;8931;p197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2" name="Google Shape;8932;p197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3" name="Google Shape;8933;p197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4" name="Google Shape;8934;p197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5" name="Google Shape;8935;p197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6" name="Google Shape;8936;p197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7" name="Google Shape;8937;p197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8" name="Google Shape;8938;p197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9" name="Google Shape;8939;p197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0" name="Google Shape;8940;p197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1" name="Google Shape;8941;p197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2" name="Google Shape;8942;p197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3" name="Google Shape;8943;p197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4" name="Google Shape;8944;p197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5" name="Google Shape;8945;p197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6" name="Google Shape;8946;p197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7" name="Google Shape;8947;p197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8" name="Google Shape;8948;p197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9" name="Google Shape;8949;p197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0" name="Google Shape;8950;p197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1" name="Google Shape;8951;p197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2" name="Google Shape;8952;p197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3" name="Google Shape;8953;p197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4" name="Google Shape;8954;p197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5" name="Google Shape;8955;p197"/>
          <p:cNvGrpSpPr/>
          <p:nvPr/>
        </p:nvGrpSpPr>
        <p:grpSpPr>
          <a:xfrm>
            <a:off x="2480361" y="1811248"/>
            <a:ext cx="1031910" cy="288290"/>
            <a:chOff x="2480361" y="1811248"/>
            <a:chExt cx="1031910" cy="288290"/>
          </a:xfrm>
        </p:grpSpPr>
        <p:sp>
          <p:nvSpPr>
            <p:cNvPr id="8956" name="Google Shape;8956;p197"/>
            <p:cNvSpPr/>
            <p:nvPr/>
          </p:nvSpPr>
          <p:spPr>
            <a:xfrm>
              <a:off x="2480361" y="1859630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7" name="Google Shape;8957;p197"/>
            <p:cNvSpPr/>
            <p:nvPr/>
          </p:nvSpPr>
          <p:spPr>
            <a:xfrm>
              <a:off x="2480361" y="1859630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8" name="Google Shape;8958;p197"/>
            <p:cNvSpPr/>
            <p:nvPr/>
          </p:nvSpPr>
          <p:spPr>
            <a:xfrm>
              <a:off x="2552360" y="1859630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9" name="Google Shape;8959;p197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60" name="Google Shape;8960;p197"/>
          <p:cNvSpPr txBox="1"/>
          <p:nvPr/>
        </p:nvSpPr>
        <p:spPr>
          <a:xfrm>
            <a:off x="3085553" y="2303962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778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493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61" name="Google Shape;8961;p19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962" name="Google Shape;8962;p19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3" name="Google Shape;8963;p19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64" name="Google Shape;8964;p19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5" name="Google Shape;8965;p19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966" name="Google Shape;8966;p19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0" name="Shape 8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1" name="Google Shape;8971;p198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8972" name="Google Shape;8972;p198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8973" name="Google Shape;8973;p198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4" name="Google Shape;8974;p198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5" name="Google Shape;8975;p198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6" name="Google Shape;8976;p198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7" name="Google Shape;8977;p198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8" name="Google Shape;8978;p198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79" name="Google Shape;8979;p198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8980" name="Google Shape;8980;p198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1" name="Google Shape;8981;p198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2" name="Google Shape;8982;p198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3" name="Google Shape;8983;p198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4" name="Google Shape;8984;p198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5" name="Google Shape;8985;p198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6" name="Google Shape;8986;p198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7" name="Google Shape;8987;p198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8" name="Google Shape;8988;p198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9" name="Google Shape;8989;p198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0" name="Google Shape;8990;p198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1" name="Google Shape;8991;p198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2" name="Google Shape;8992;p198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3" name="Google Shape;8993;p198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4" name="Google Shape;8994;p198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5" name="Google Shape;8995;p198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6" name="Google Shape;8996;p198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7" name="Google Shape;8997;p198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8" name="Google Shape;8998;p198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9" name="Google Shape;8999;p198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0" name="Google Shape;9000;p198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1" name="Google Shape;9001;p198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2" name="Google Shape;9002;p198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03" name="Google Shape;9003;p198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4" name="Google Shape;9004;p198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5" name="Google Shape;9005;p198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6" name="Google Shape;9006;p198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9007" name="Google Shape;9007;p1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08" name="Google Shape;9008;p198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9" name="Google Shape;9009;p198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0" name="Google Shape;9010;p198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1" name="Google Shape;9011;p198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2" name="Google Shape;9012;p198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3" name="Google Shape;9013;p198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4" name="Google Shape;9014;p198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5" name="Google Shape;9015;p198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6" name="Google Shape;9016;p198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7" name="Google Shape;9017;p198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8" name="Google Shape;9018;p198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9" name="Google Shape;9019;p198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0" name="Google Shape;9020;p198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1" name="Google Shape;9021;p198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2" name="Google Shape;9022;p198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3" name="Google Shape;9023;p198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4" name="Google Shape;9024;p198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5" name="Google Shape;9025;p198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6" name="Google Shape;9026;p198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7" name="Google Shape;9027;p198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8" name="Google Shape;9028;p198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9" name="Google Shape;9029;p198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0" name="Google Shape;9030;p198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1" name="Google Shape;9031;p198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2" name="Google Shape;9032;p198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3" name="Google Shape;9033;p198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4" name="Google Shape;9034;p198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5" name="Google Shape;9035;p198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6" name="Google Shape;9036;p198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7" name="Google Shape;9037;p198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38" name="Google Shape;9038;p198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9039" name="Google Shape;9039;p198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0" name="Google Shape;9040;p198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1" name="Google Shape;9041;p198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2" name="Google Shape;9042;p198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3" name="Google Shape;9043;p198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4" name="Google Shape;9044;p198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5" name="Google Shape;9045;p198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6" name="Google Shape;9046;p198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7" name="Google Shape;9047;p198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8" name="Google Shape;9048;p198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9" name="Google Shape;9049;p198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0" name="Google Shape;9050;p198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1" name="Google Shape;9051;p198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2" name="Google Shape;9052;p198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3" name="Google Shape;9053;p198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4" name="Google Shape;9054;p198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5" name="Google Shape;9055;p198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6" name="Google Shape;9056;p198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7" name="Google Shape;9057;p198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8" name="Google Shape;9058;p198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9" name="Google Shape;9059;p198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0" name="Google Shape;9060;p198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1" name="Google Shape;9061;p198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2" name="Google Shape;9062;p198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3" name="Google Shape;9063;p198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4" name="Google Shape;9064;p198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5" name="Google Shape;9065;p198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6" name="Google Shape;9066;p198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7" name="Google Shape;9067;p198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8" name="Google Shape;9068;p198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9" name="Google Shape;9069;p198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0" name="Google Shape;9070;p198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1" name="Google Shape;9071;p198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2" name="Google Shape;9072;p198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3" name="Google Shape;9073;p198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4" name="Google Shape;9074;p198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5" name="Google Shape;9075;p198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6" name="Google Shape;9076;p198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7" name="Google Shape;9077;p198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8" name="Google Shape;9078;p198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9" name="Google Shape;9079;p198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0" name="Google Shape;9080;p198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1" name="Google Shape;9081;p198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2" name="Google Shape;9082;p198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3" name="Google Shape;9083;p198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4" name="Google Shape;9084;p198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5" name="Google Shape;9085;p198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6" name="Google Shape;9086;p198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7" name="Google Shape;9087;p198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8" name="Google Shape;9088;p198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9" name="Google Shape;9089;p198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0" name="Google Shape;9090;p198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1" name="Google Shape;9091;p198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2" name="Google Shape;9092;p198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3" name="Google Shape;9093;p198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4" name="Google Shape;9094;p198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5" name="Google Shape;9095;p198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6" name="Google Shape;9096;p198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7" name="Google Shape;9097;p198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8" name="Google Shape;9098;p198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9" name="Google Shape;9099;p198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0" name="Google Shape;9100;p198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1" name="Google Shape;9101;p198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2" name="Google Shape;9102;p198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3" name="Google Shape;9103;p198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4" name="Google Shape;9104;p198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5" name="Google Shape;9105;p198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06" name="Google Shape;9106;p198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7" name="Google Shape;9107;p198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8" name="Google Shape;9108;p198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9" name="Google Shape;9109;p198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10" name="Google Shape;9110;p198"/>
          <p:cNvGrpSpPr/>
          <p:nvPr/>
        </p:nvGrpSpPr>
        <p:grpSpPr>
          <a:xfrm>
            <a:off x="2480361" y="1811248"/>
            <a:ext cx="1031910" cy="288290"/>
            <a:chOff x="2480361" y="1811248"/>
            <a:chExt cx="1031910" cy="288290"/>
          </a:xfrm>
        </p:grpSpPr>
        <p:sp>
          <p:nvSpPr>
            <p:cNvPr id="9111" name="Google Shape;9111;p198"/>
            <p:cNvSpPr/>
            <p:nvPr/>
          </p:nvSpPr>
          <p:spPr>
            <a:xfrm>
              <a:off x="2480361" y="1859630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2" name="Google Shape;9112;p198"/>
            <p:cNvSpPr/>
            <p:nvPr/>
          </p:nvSpPr>
          <p:spPr>
            <a:xfrm>
              <a:off x="2480361" y="1859630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3" name="Google Shape;9113;p198"/>
            <p:cNvSpPr/>
            <p:nvPr/>
          </p:nvSpPr>
          <p:spPr>
            <a:xfrm>
              <a:off x="2552360" y="1859630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4" name="Google Shape;9114;p198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5" name="Google Shape;9115;p198"/>
          <p:cNvSpPr txBox="1"/>
          <p:nvPr/>
        </p:nvSpPr>
        <p:spPr>
          <a:xfrm>
            <a:off x="3064090" y="2303962"/>
            <a:ext cx="64389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937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36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16" name="Google Shape;9116;p19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117" name="Google Shape;9117;p19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8" name="Google Shape;9118;p19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9" name="Google Shape;9119;p19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0" name="Google Shape;9120;p19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121" name="Google Shape;9121;p19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5" name="Shape 9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6" name="Google Shape;9126;p199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9127" name="Google Shape;9127;p199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9128" name="Google Shape;9128;p199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9" name="Google Shape;9129;p199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30" name="Google Shape;9130;p199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1" name="Google Shape;9131;p199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2" name="Google Shape;9132;p199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3" name="Google Shape;9133;p199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34" name="Google Shape;9134;p199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9135" name="Google Shape;9135;p199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6" name="Google Shape;9136;p199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7" name="Google Shape;9137;p199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8" name="Google Shape;9138;p199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9" name="Google Shape;9139;p199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0" name="Google Shape;9140;p199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1" name="Google Shape;9141;p199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2" name="Google Shape;9142;p199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3" name="Google Shape;9143;p199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4" name="Google Shape;9144;p199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5" name="Google Shape;9145;p199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6" name="Google Shape;9146;p199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7" name="Google Shape;9147;p199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8" name="Google Shape;9148;p199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9" name="Google Shape;9149;p199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0" name="Google Shape;9150;p199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1" name="Google Shape;9151;p199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2" name="Google Shape;9152;p199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3" name="Google Shape;9153;p199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4" name="Google Shape;9154;p199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5" name="Google Shape;9155;p199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6" name="Google Shape;9156;p199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7" name="Google Shape;9157;p199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8" name="Google Shape;9158;p199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9" name="Google Shape;9159;p199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0" name="Google Shape;9160;p199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61" name="Google Shape;9161;p199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9162" name="Google Shape;9162;p1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3" name="Google Shape;9163;p199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4" name="Google Shape;9164;p199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5" name="Google Shape;9165;p199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6" name="Google Shape;9166;p199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7" name="Google Shape;9167;p199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8" name="Google Shape;9168;p199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9" name="Google Shape;9169;p199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0" name="Google Shape;9170;p199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1" name="Google Shape;9171;p199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2" name="Google Shape;9172;p199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3" name="Google Shape;9173;p199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4" name="Google Shape;9174;p199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5" name="Google Shape;9175;p199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6" name="Google Shape;9176;p199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7" name="Google Shape;9177;p199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8" name="Google Shape;9178;p199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9" name="Google Shape;9179;p199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0" name="Google Shape;9180;p199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1" name="Google Shape;9181;p199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2" name="Google Shape;9182;p199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3" name="Google Shape;9183;p199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4" name="Google Shape;9184;p199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5" name="Google Shape;9185;p199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6" name="Google Shape;9186;p199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7" name="Google Shape;9187;p199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8" name="Google Shape;9188;p199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9" name="Google Shape;9189;p199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0" name="Google Shape;9190;p199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1" name="Google Shape;9191;p199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2" name="Google Shape;9192;p199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93" name="Google Shape;9193;p199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9194" name="Google Shape;9194;p199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5" name="Google Shape;9195;p199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6" name="Google Shape;9196;p199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7" name="Google Shape;9197;p199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8" name="Google Shape;9198;p199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9" name="Google Shape;9199;p199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0" name="Google Shape;9200;p199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1" name="Google Shape;9201;p199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2" name="Google Shape;9202;p199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3" name="Google Shape;9203;p199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4" name="Google Shape;9204;p199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5" name="Google Shape;9205;p199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6" name="Google Shape;9206;p199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7" name="Google Shape;9207;p199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8" name="Google Shape;9208;p199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9" name="Google Shape;9209;p199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0" name="Google Shape;9210;p199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1" name="Google Shape;9211;p199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2" name="Google Shape;9212;p199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3" name="Google Shape;9213;p199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4" name="Google Shape;9214;p199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5" name="Google Shape;9215;p199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6" name="Google Shape;9216;p199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7" name="Google Shape;9217;p199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8" name="Google Shape;9218;p199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9" name="Google Shape;9219;p199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0" name="Google Shape;9220;p199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1" name="Google Shape;9221;p199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2" name="Google Shape;9222;p199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3" name="Google Shape;9223;p199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4" name="Google Shape;9224;p199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5" name="Google Shape;9225;p199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6" name="Google Shape;9226;p199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7" name="Google Shape;9227;p199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8" name="Google Shape;9228;p199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9" name="Google Shape;9229;p199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0" name="Google Shape;9230;p199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1" name="Google Shape;9231;p199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2" name="Google Shape;9232;p199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3" name="Google Shape;9233;p199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4" name="Google Shape;9234;p199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5" name="Google Shape;9235;p199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6" name="Google Shape;9236;p199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7" name="Google Shape;9237;p199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8" name="Google Shape;9238;p199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9" name="Google Shape;9239;p199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0" name="Google Shape;9240;p199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1" name="Google Shape;9241;p199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2" name="Google Shape;9242;p199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3" name="Google Shape;9243;p199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4" name="Google Shape;9244;p199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5" name="Google Shape;9245;p199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6" name="Google Shape;9246;p199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7" name="Google Shape;9247;p199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8" name="Google Shape;9248;p199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9" name="Google Shape;9249;p199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0" name="Google Shape;9250;p199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1" name="Google Shape;9251;p199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2" name="Google Shape;9252;p199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3" name="Google Shape;9253;p199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4" name="Google Shape;9254;p199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5" name="Google Shape;9255;p199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6" name="Google Shape;9256;p199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7" name="Google Shape;9257;p199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8" name="Google Shape;9258;p199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9" name="Google Shape;9259;p199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0" name="Google Shape;9260;p199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61" name="Google Shape;9261;p199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2" name="Google Shape;9262;p199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3" name="Google Shape;9263;p199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4" name="Google Shape;9264;p199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5" name="Google Shape;9265;p199"/>
          <p:cNvGrpSpPr/>
          <p:nvPr/>
        </p:nvGrpSpPr>
        <p:grpSpPr>
          <a:xfrm>
            <a:off x="2480361" y="1146968"/>
            <a:ext cx="1600530" cy="952570"/>
            <a:chOff x="2480361" y="1146968"/>
            <a:chExt cx="1600530" cy="952570"/>
          </a:xfrm>
        </p:grpSpPr>
        <p:sp>
          <p:nvSpPr>
            <p:cNvPr id="9266" name="Google Shape;9266;p199"/>
            <p:cNvSpPr/>
            <p:nvPr/>
          </p:nvSpPr>
          <p:spPr>
            <a:xfrm>
              <a:off x="2480361" y="1859631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7" name="Google Shape;9267;p199"/>
            <p:cNvSpPr/>
            <p:nvPr/>
          </p:nvSpPr>
          <p:spPr>
            <a:xfrm>
              <a:off x="2480361" y="1859631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8" name="Google Shape;9268;p199"/>
            <p:cNvSpPr/>
            <p:nvPr/>
          </p:nvSpPr>
          <p:spPr>
            <a:xfrm>
              <a:off x="2552360" y="1859631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9" name="Google Shape;9269;p199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0" name="Google Shape;9270;p199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1" name="Google Shape;9271;p199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2" name="Google Shape;9272;p199"/>
            <p:cNvSpPr/>
            <p:nvPr/>
          </p:nvSpPr>
          <p:spPr>
            <a:xfrm>
              <a:off x="3315713" y="11469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3" name="Google Shape;9273;p199"/>
            <p:cNvSpPr/>
            <p:nvPr/>
          </p:nvSpPr>
          <p:spPr>
            <a:xfrm>
              <a:off x="3135711" y="114696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4" name="Google Shape;9274;p199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5" name="Google Shape;9275;p199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6" name="Google Shape;9276;p199"/>
            <p:cNvSpPr/>
            <p:nvPr/>
          </p:nvSpPr>
          <p:spPr>
            <a:xfrm>
              <a:off x="3366617" y="11978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7" name="Google Shape;9277;p199"/>
            <p:cNvSpPr/>
            <p:nvPr/>
          </p:nvSpPr>
          <p:spPr>
            <a:xfrm>
              <a:off x="3186615" y="119787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8" name="Google Shape;9278;p199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9" name="Google Shape;9279;p199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0" name="Google Shape;9280;p199"/>
            <p:cNvSpPr/>
            <p:nvPr/>
          </p:nvSpPr>
          <p:spPr>
            <a:xfrm>
              <a:off x="3417521" y="12487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1" name="Google Shape;9281;p199"/>
            <p:cNvSpPr/>
            <p:nvPr/>
          </p:nvSpPr>
          <p:spPr>
            <a:xfrm>
              <a:off x="3237519" y="124877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2" name="Google Shape;9282;p199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3" name="Google Shape;9283;p199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4" name="Google Shape;9284;p199"/>
            <p:cNvSpPr/>
            <p:nvPr/>
          </p:nvSpPr>
          <p:spPr>
            <a:xfrm>
              <a:off x="3468425" y="12996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5" name="Google Shape;9285;p199"/>
            <p:cNvSpPr/>
            <p:nvPr/>
          </p:nvSpPr>
          <p:spPr>
            <a:xfrm>
              <a:off x="3288423" y="129968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6" name="Google Shape;9286;p199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7" name="Google Shape;9287;p199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8" name="Google Shape;9288;p199"/>
            <p:cNvSpPr/>
            <p:nvPr/>
          </p:nvSpPr>
          <p:spPr>
            <a:xfrm>
              <a:off x="3519329" y="13505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9" name="Google Shape;9289;p199"/>
            <p:cNvSpPr/>
            <p:nvPr/>
          </p:nvSpPr>
          <p:spPr>
            <a:xfrm>
              <a:off x="3339327" y="135058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0" name="Google Shape;9290;p199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1" name="Google Shape;9291;p199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2" name="Google Shape;9292;p199"/>
            <p:cNvSpPr/>
            <p:nvPr/>
          </p:nvSpPr>
          <p:spPr>
            <a:xfrm>
              <a:off x="3570237" y="14014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3" name="Google Shape;9293;p199"/>
            <p:cNvSpPr/>
            <p:nvPr/>
          </p:nvSpPr>
          <p:spPr>
            <a:xfrm>
              <a:off x="3390235" y="140149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4" name="Google Shape;9294;p199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5" name="Google Shape;9295;p199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6" name="Google Shape;9296;p199"/>
            <p:cNvSpPr/>
            <p:nvPr/>
          </p:nvSpPr>
          <p:spPr>
            <a:xfrm>
              <a:off x="3621141" y="14523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7" name="Google Shape;9297;p199"/>
            <p:cNvSpPr/>
            <p:nvPr/>
          </p:nvSpPr>
          <p:spPr>
            <a:xfrm>
              <a:off x="3441138" y="145239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8" name="Google Shape;9298;p199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9" name="Google Shape;9299;p199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0" name="Google Shape;9300;p199"/>
            <p:cNvSpPr/>
            <p:nvPr/>
          </p:nvSpPr>
          <p:spPr>
            <a:xfrm>
              <a:off x="3672044" y="150329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1" name="Google Shape;9301;p199"/>
            <p:cNvSpPr/>
            <p:nvPr/>
          </p:nvSpPr>
          <p:spPr>
            <a:xfrm>
              <a:off x="3492042" y="150329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2" name="Google Shape;9302;p199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3" name="Google Shape;9303;p199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4" name="Google Shape;9304;p199"/>
            <p:cNvSpPr/>
            <p:nvPr/>
          </p:nvSpPr>
          <p:spPr>
            <a:xfrm>
              <a:off x="3722949" y="15542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5" name="Google Shape;9305;p199"/>
            <p:cNvSpPr/>
            <p:nvPr/>
          </p:nvSpPr>
          <p:spPr>
            <a:xfrm>
              <a:off x="3542946" y="155420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6" name="Google Shape;9306;p199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7" name="Google Shape;9307;p199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8" name="Google Shape;9308;p199"/>
            <p:cNvSpPr/>
            <p:nvPr/>
          </p:nvSpPr>
          <p:spPr>
            <a:xfrm>
              <a:off x="3773852" y="160510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9" name="Google Shape;9309;p199"/>
            <p:cNvSpPr/>
            <p:nvPr/>
          </p:nvSpPr>
          <p:spPr>
            <a:xfrm>
              <a:off x="3593850" y="160510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0" name="Google Shape;9310;p199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1" name="Google Shape;9311;p199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2" name="Google Shape;9312;p199"/>
            <p:cNvSpPr/>
            <p:nvPr/>
          </p:nvSpPr>
          <p:spPr>
            <a:xfrm>
              <a:off x="3824760" y="16560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3" name="Google Shape;9313;p199"/>
            <p:cNvSpPr/>
            <p:nvPr/>
          </p:nvSpPr>
          <p:spPr>
            <a:xfrm>
              <a:off x="3644758" y="165601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4" name="Google Shape;9314;p199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5" name="Google Shape;9315;p199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6" name="Google Shape;9316;p199"/>
            <p:cNvSpPr/>
            <p:nvPr/>
          </p:nvSpPr>
          <p:spPr>
            <a:xfrm>
              <a:off x="3875664" y="17069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7" name="Google Shape;9317;p199"/>
            <p:cNvSpPr/>
            <p:nvPr/>
          </p:nvSpPr>
          <p:spPr>
            <a:xfrm>
              <a:off x="3695662" y="170691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8" name="Google Shape;9318;p199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9" name="Google Shape;9319;p199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0" name="Google Shape;9320;p199"/>
            <p:cNvSpPr/>
            <p:nvPr/>
          </p:nvSpPr>
          <p:spPr>
            <a:xfrm>
              <a:off x="3926568" y="17578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1" name="Google Shape;9321;p199"/>
            <p:cNvSpPr/>
            <p:nvPr/>
          </p:nvSpPr>
          <p:spPr>
            <a:xfrm>
              <a:off x="3746565" y="175782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2" name="Google Shape;9322;p199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3" name="Google Shape;9323;p199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4" name="Google Shape;9324;p199"/>
            <p:cNvSpPr/>
            <p:nvPr/>
          </p:nvSpPr>
          <p:spPr>
            <a:xfrm>
              <a:off x="3977471" y="180872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5" name="Google Shape;9325;p199"/>
            <p:cNvSpPr/>
            <p:nvPr/>
          </p:nvSpPr>
          <p:spPr>
            <a:xfrm>
              <a:off x="3797469" y="180872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6" name="Google Shape;9326;p199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7" name="Google Shape;9327;p199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8" name="Google Shape;9328;p199"/>
            <p:cNvSpPr/>
            <p:nvPr/>
          </p:nvSpPr>
          <p:spPr>
            <a:xfrm>
              <a:off x="4028376" y="1859631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9" name="Google Shape;9329;p199"/>
            <p:cNvSpPr/>
            <p:nvPr/>
          </p:nvSpPr>
          <p:spPr>
            <a:xfrm>
              <a:off x="3848373" y="1859631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0" name="Google Shape;9330;p199"/>
            <p:cNvSpPr/>
            <p:nvPr/>
          </p:nvSpPr>
          <p:spPr>
            <a:xfrm>
              <a:off x="3899281" y="1909273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1" name="Google Shape;9331;p199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2" name="Google Shape;9332;p199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3" name="Google Shape;9333;p199"/>
          <p:cNvSpPr txBox="1"/>
          <p:nvPr/>
        </p:nvSpPr>
        <p:spPr>
          <a:xfrm>
            <a:off x="3047453" y="2303962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4" name="Google Shape;9334;p199"/>
          <p:cNvSpPr txBox="1"/>
          <p:nvPr/>
        </p:nvSpPr>
        <p:spPr>
          <a:xfrm>
            <a:off x="3038690" y="2495859"/>
            <a:ext cx="12115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5" name="Google Shape;9335;p199"/>
          <p:cNvSpPr txBox="1"/>
          <p:nvPr/>
        </p:nvSpPr>
        <p:spPr>
          <a:xfrm>
            <a:off x="3953344" y="2099543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6" name="Google Shape;9336;p199"/>
          <p:cNvSpPr txBox="1"/>
          <p:nvPr/>
        </p:nvSpPr>
        <p:spPr>
          <a:xfrm>
            <a:off x="4074756" y="1954370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7" name="Google Shape;9337;p199"/>
          <p:cNvSpPr txBox="1"/>
          <p:nvPr/>
        </p:nvSpPr>
        <p:spPr>
          <a:xfrm>
            <a:off x="2838348" y="102333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8" name="Google Shape;9338;p199"/>
          <p:cNvGrpSpPr/>
          <p:nvPr/>
        </p:nvGrpSpPr>
        <p:grpSpPr>
          <a:xfrm>
            <a:off x="3308372" y="1910538"/>
            <a:ext cx="771249" cy="180340"/>
            <a:chOff x="3308372" y="1910538"/>
            <a:chExt cx="771249" cy="180340"/>
          </a:xfrm>
        </p:grpSpPr>
        <p:sp>
          <p:nvSpPr>
            <p:cNvPr id="9339" name="Google Shape;9339;p199"/>
            <p:cNvSpPr/>
            <p:nvPr/>
          </p:nvSpPr>
          <p:spPr>
            <a:xfrm>
              <a:off x="3308372" y="1967633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0" name="Google Shape;9340;p199"/>
            <p:cNvSpPr/>
            <p:nvPr/>
          </p:nvSpPr>
          <p:spPr>
            <a:xfrm>
              <a:off x="3308372" y="1967633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1" name="Google Shape;9341;p199"/>
            <p:cNvSpPr/>
            <p:nvPr/>
          </p:nvSpPr>
          <p:spPr>
            <a:xfrm>
              <a:off x="3380372" y="1967633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2" name="Google Shape;9342;p199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3" name="Google Shape;9343;p19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344" name="Google Shape;9344;p19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5" name="Google Shape;9345;p19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6" name="Google Shape;9346;p19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7" name="Google Shape;9347;p19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348" name="Google Shape;9348;p19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2" name="Shape 9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3" name="Google Shape;9353;p200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9354" name="Google Shape;9354;p200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9355" name="Google Shape;9355;p200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6" name="Google Shape;9356;p200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57" name="Google Shape;9357;p200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8" name="Google Shape;9358;p200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9" name="Google Shape;9359;p200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0" name="Google Shape;9360;p200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1" name="Google Shape;9361;p200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9362" name="Google Shape;9362;p200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3" name="Google Shape;9363;p200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4" name="Google Shape;9364;p200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5" name="Google Shape;9365;p200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6" name="Google Shape;9366;p200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7" name="Google Shape;9367;p200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8" name="Google Shape;9368;p200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9" name="Google Shape;9369;p200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0" name="Google Shape;9370;p200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1" name="Google Shape;9371;p200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2" name="Google Shape;9372;p200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3" name="Google Shape;9373;p200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4" name="Google Shape;9374;p200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5" name="Google Shape;9375;p200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6" name="Google Shape;9376;p200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7" name="Google Shape;9377;p200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8" name="Google Shape;9378;p200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9" name="Google Shape;9379;p200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0" name="Google Shape;9380;p200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1" name="Google Shape;9381;p200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2" name="Google Shape;9382;p200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3" name="Google Shape;9383;p200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4" name="Google Shape;9384;p200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5" name="Google Shape;9385;p200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6" name="Google Shape;9386;p200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7" name="Google Shape;9387;p200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88" name="Google Shape;9388;p200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9389" name="Google Shape;9389;p2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0" name="Google Shape;9390;p200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1" name="Google Shape;9391;p200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2" name="Google Shape;9392;p200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3" name="Google Shape;9393;p200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4" name="Google Shape;9394;p200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5" name="Google Shape;9395;p200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6" name="Google Shape;9396;p200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7" name="Google Shape;9397;p200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8" name="Google Shape;9398;p200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9" name="Google Shape;9399;p200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0" name="Google Shape;9400;p200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1" name="Google Shape;9401;p200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2" name="Google Shape;9402;p200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3" name="Google Shape;9403;p200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4" name="Google Shape;9404;p200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5" name="Google Shape;9405;p200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6" name="Google Shape;9406;p200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7" name="Google Shape;9407;p200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8" name="Google Shape;9408;p200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9" name="Google Shape;9409;p200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0" name="Google Shape;9410;p200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1" name="Google Shape;9411;p200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2" name="Google Shape;9412;p200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3" name="Google Shape;9413;p200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4" name="Google Shape;9414;p200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5" name="Google Shape;9415;p200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6" name="Google Shape;9416;p200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7" name="Google Shape;9417;p200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8" name="Google Shape;9418;p200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9" name="Google Shape;9419;p200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20" name="Google Shape;9420;p200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9421" name="Google Shape;9421;p200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2" name="Google Shape;9422;p200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3" name="Google Shape;9423;p200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4" name="Google Shape;9424;p200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5" name="Google Shape;9425;p200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6" name="Google Shape;9426;p200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7" name="Google Shape;9427;p200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8" name="Google Shape;9428;p200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9" name="Google Shape;9429;p200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0" name="Google Shape;9430;p200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1" name="Google Shape;9431;p200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2" name="Google Shape;9432;p200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3" name="Google Shape;9433;p200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4" name="Google Shape;9434;p200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5" name="Google Shape;9435;p200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6" name="Google Shape;9436;p200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7" name="Google Shape;9437;p200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8" name="Google Shape;9438;p200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9" name="Google Shape;9439;p200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0" name="Google Shape;9440;p200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1" name="Google Shape;9441;p200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2" name="Google Shape;9442;p200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3" name="Google Shape;9443;p200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4" name="Google Shape;9444;p200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5" name="Google Shape;9445;p200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6" name="Google Shape;9446;p200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7" name="Google Shape;9447;p200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8" name="Google Shape;9448;p200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9" name="Google Shape;9449;p200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0" name="Google Shape;9450;p200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1" name="Google Shape;9451;p200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2" name="Google Shape;9452;p200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3" name="Google Shape;9453;p200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4" name="Google Shape;9454;p200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5" name="Google Shape;9455;p200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6" name="Google Shape;9456;p200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7" name="Google Shape;9457;p200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8" name="Google Shape;9458;p200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9" name="Google Shape;9459;p200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0" name="Google Shape;9460;p200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1" name="Google Shape;9461;p200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2" name="Google Shape;9462;p200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3" name="Google Shape;9463;p200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4" name="Google Shape;9464;p200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5" name="Google Shape;9465;p200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6" name="Google Shape;9466;p200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7" name="Google Shape;9467;p200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8" name="Google Shape;9468;p200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9" name="Google Shape;9469;p200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0" name="Google Shape;9470;p200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1" name="Google Shape;9471;p200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2" name="Google Shape;9472;p200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3" name="Google Shape;9473;p200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4" name="Google Shape;9474;p200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5" name="Google Shape;9475;p200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6" name="Google Shape;9476;p200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7" name="Google Shape;9477;p200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8" name="Google Shape;9478;p200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9" name="Google Shape;9479;p200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0" name="Google Shape;9480;p200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1" name="Google Shape;9481;p200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2" name="Google Shape;9482;p200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3" name="Google Shape;9483;p200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4" name="Google Shape;9484;p200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5" name="Google Shape;9485;p200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6" name="Google Shape;9486;p200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7" name="Google Shape;9487;p200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8" name="Google Shape;9488;p200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9" name="Google Shape;9489;p200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0" name="Google Shape;9490;p200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1" name="Google Shape;9491;p200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92" name="Google Shape;9492;p200"/>
          <p:cNvGrpSpPr/>
          <p:nvPr/>
        </p:nvGrpSpPr>
        <p:grpSpPr>
          <a:xfrm>
            <a:off x="2480361" y="1146968"/>
            <a:ext cx="1600530" cy="952570"/>
            <a:chOff x="2480361" y="1146968"/>
            <a:chExt cx="1600530" cy="952570"/>
          </a:xfrm>
        </p:grpSpPr>
        <p:sp>
          <p:nvSpPr>
            <p:cNvPr id="9493" name="Google Shape;9493;p200"/>
            <p:cNvSpPr/>
            <p:nvPr/>
          </p:nvSpPr>
          <p:spPr>
            <a:xfrm>
              <a:off x="2480361" y="1859631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4" name="Google Shape;9494;p200"/>
            <p:cNvSpPr/>
            <p:nvPr/>
          </p:nvSpPr>
          <p:spPr>
            <a:xfrm>
              <a:off x="2480361" y="1859631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5" name="Google Shape;9495;p200"/>
            <p:cNvSpPr/>
            <p:nvPr/>
          </p:nvSpPr>
          <p:spPr>
            <a:xfrm>
              <a:off x="2552360" y="1859631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6" name="Google Shape;9496;p200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7" name="Google Shape;9497;p200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8" name="Google Shape;9498;p200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9" name="Google Shape;9499;p200"/>
            <p:cNvSpPr/>
            <p:nvPr/>
          </p:nvSpPr>
          <p:spPr>
            <a:xfrm>
              <a:off x="3315713" y="11469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0" name="Google Shape;9500;p200"/>
            <p:cNvSpPr/>
            <p:nvPr/>
          </p:nvSpPr>
          <p:spPr>
            <a:xfrm>
              <a:off x="3135711" y="114696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1" name="Google Shape;9501;p200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2" name="Google Shape;9502;p200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3" name="Google Shape;9503;p200"/>
            <p:cNvSpPr/>
            <p:nvPr/>
          </p:nvSpPr>
          <p:spPr>
            <a:xfrm>
              <a:off x="3366617" y="11978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4" name="Google Shape;9504;p200"/>
            <p:cNvSpPr/>
            <p:nvPr/>
          </p:nvSpPr>
          <p:spPr>
            <a:xfrm>
              <a:off x="3186615" y="119787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5" name="Google Shape;9505;p200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6" name="Google Shape;9506;p200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7" name="Google Shape;9507;p200"/>
            <p:cNvSpPr/>
            <p:nvPr/>
          </p:nvSpPr>
          <p:spPr>
            <a:xfrm>
              <a:off x="3417521" y="12487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8" name="Google Shape;9508;p200"/>
            <p:cNvSpPr/>
            <p:nvPr/>
          </p:nvSpPr>
          <p:spPr>
            <a:xfrm>
              <a:off x="3237519" y="124877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9" name="Google Shape;9509;p200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0" name="Google Shape;9510;p200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1" name="Google Shape;9511;p200"/>
            <p:cNvSpPr/>
            <p:nvPr/>
          </p:nvSpPr>
          <p:spPr>
            <a:xfrm>
              <a:off x="3468425" y="12996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2" name="Google Shape;9512;p200"/>
            <p:cNvSpPr/>
            <p:nvPr/>
          </p:nvSpPr>
          <p:spPr>
            <a:xfrm>
              <a:off x="3288423" y="129968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3" name="Google Shape;9513;p200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4" name="Google Shape;9514;p200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5" name="Google Shape;9515;p200"/>
            <p:cNvSpPr/>
            <p:nvPr/>
          </p:nvSpPr>
          <p:spPr>
            <a:xfrm>
              <a:off x="3519329" y="13505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6" name="Google Shape;9516;p200"/>
            <p:cNvSpPr/>
            <p:nvPr/>
          </p:nvSpPr>
          <p:spPr>
            <a:xfrm>
              <a:off x="3339327" y="135058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7" name="Google Shape;9517;p200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8" name="Google Shape;9518;p200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9" name="Google Shape;9519;p200"/>
            <p:cNvSpPr/>
            <p:nvPr/>
          </p:nvSpPr>
          <p:spPr>
            <a:xfrm>
              <a:off x="3570237" y="14014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0" name="Google Shape;9520;p200"/>
            <p:cNvSpPr/>
            <p:nvPr/>
          </p:nvSpPr>
          <p:spPr>
            <a:xfrm>
              <a:off x="3390235" y="140149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1" name="Google Shape;9521;p200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2" name="Google Shape;9522;p200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3" name="Google Shape;9523;p200"/>
            <p:cNvSpPr/>
            <p:nvPr/>
          </p:nvSpPr>
          <p:spPr>
            <a:xfrm>
              <a:off x="3621141" y="14523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4" name="Google Shape;9524;p200"/>
            <p:cNvSpPr/>
            <p:nvPr/>
          </p:nvSpPr>
          <p:spPr>
            <a:xfrm>
              <a:off x="3441138" y="145239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5" name="Google Shape;9525;p200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6" name="Google Shape;9526;p200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7" name="Google Shape;9527;p200"/>
            <p:cNvSpPr/>
            <p:nvPr/>
          </p:nvSpPr>
          <p:spPr>
            <a:xfrm>
              <a:off x="3672044" y="150329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8" name="Google Shape;9528;p200"/>
            <p:cNvSpPr/>
            <p:nvPr/>
          </p:nvSpPr>
          <p:spPr>
            <a:xfrm>
              <a:off x="3492042" y="150329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9" name="Google Shape;9529;p200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0" name="Google Shape;9530;p200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1" name="Google Shape;9531;p200"/>
            <p:cNvSpPr/>
            <p:nvPr/>
          </p:nvSpPr>
          <p:spPr>
            <a:xfrm>
              <a:off x="3722949" y="15542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2" name="Google Shape;9532;p200"/>
            <p:cNvSpPr/>
            <p:nvPr/>
          </p:nvSpPr>
          <p:spPr>
            <a:xfrm>
              <a:off x="3542946" y="155420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3" name="Google Shape;9533;p200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4" name="Google Shape;9534;p200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5" name="Google Shape;9535;p200"/>
            <p:cNvSpPr/>
            <p:nvPr/>
          </p:nvSpPr>
          <p:spPr>
            <a:xfrm>
              <a:off x="3773852" y="160510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6" name="Google Shape;9536;p200"/>
            <p:cNvSpPr/>
            <p:nvPr/>
          </p:nvSpPr>
          <p:spPr>
            <a:xfrm>
              <a:off x="3593850" y="160510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7" name="Google Shape;9537;p200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8" name="Google Shape;9538;p200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9" name="Google Shape;9539;p200"/>
            <p:cNvSpPr/>
            <p:nvPr/>
          </p:nvSpPr>
          <p:spPr>
            <a:xfrm>
              <a:off x="3824760" y="16560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0" name="Google Shape;9540;p200"/>
            <p:cNvSpPr/>
            <p:nvPr/>
          </p:nvSpPr>
          <p:spPr>
            <a:xfrm>
              <a:off x="3644758" y="165601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1" name="Google Shape;9541;p200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2" name="Google Shape;9542;p200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3" name="Google Shape;9543;p200"/>
            <p:cNvSpPr/>
            <p:nvPr/>
          </p:nvSpPr>
          <p:spPr>
            <a:xfrm>
              <a:off x="3875664" y="17069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4" name="Google Shape;9544;p200"/>
            <p:cNvSpPr/>
            <p:nvPr/>
          </p:nvSpPr>
          <p:spPr>
            <a:xfrm>
              <a:off x="3695662" y="170691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5" name="Google Shape;9545;p200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6" name="Google Shape;9546;p200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7" name="Google Shape;9547;p200"/>
            <p:cNvSpPr/>
            <p:nvPr/>
          </p:nvSpPr>
          <p:spPr>
            <a:xfrm>
              <a:off x="3926568" y="17578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8" name="Google Shape;9548;p200"/>
            <p:cNvSpPr/>
            <p:nvPr/>
          </p:nvSpPr>
          <p:spPr>
            <a:xfrm>
              <a:off x="3746565" y="175782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9" name="Google Shape;9549;p200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0" name="Google Shape;9550;p200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1" name="Google Shape;9551;p200"/>
            <p:cNvSpPr/>
            <p:nvPr/>
          </p:nvSpPr>
          <p:spPr>
            <a:xfrm>
              <a:off x="3977471" y="180872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2" name="Google Shape;9552;p200"/>
            <p:cNvSpPr/>
            <p:nvPr/>
          </p:nvSpPr>
          <p:spPr>
            <a:xfrm>
              <a:off x="3797469" y="180872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3" name="Google Shape;9553;p200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4" name="Google Shape;9554;p200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5" name="Google Shape;9555;p200"/>
            <p:cNvSpPr/>
            <p:nvPr/>
          </p:nvSpPr>
          <p:spPr>
            <a:xfrm>
              <a:off x="4028376" y="1859631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6" name="Google Shape;9556;p200"/>
            <p:cNvSpPr/>
            <p:nvPr/>
          </p:nvSpPr>
          <p:spPr>
            <a:xfrm>
              <a:off x="3848373" y="1859631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7" name="Google Shape;9557;p200"/>
            <p:cNvSpPr/>
            <p:nvPr/>
          </p:nvSpPr>
          <p:spPr>
            <a:xfrm>
              <a:off x="3899281" y="1909273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8" name="Google Shape;9558;p200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9" name="Google Shape;9559;p200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0" name="Google Shape;9560;p200"/>
          <p:cNvSpPr txBox="1"/>
          <p:nvPr/>
        </p:nvSpPr>
        <p:spPr>
          <a:xfrm>
            <a:off x="3047453" y="2303962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1" name="Google Shape;9561;p200"/>
          <p:cNvSpPr txBox="1"/>
          <p:nvPr/>
        </p:nvSpPr>
        <p:spPr>
          <a:xfrm>
            <a:off x="3038690" y="2495859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2" name="Google Shape;9562;p200"/>
          <p:cNvSpPr txBox="1"/>
          <p:nvPr/>
        </p:nvSpPr>
        <p:spPr>
          <a:xfrm>
            <a:off x="3953344" y="2099543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3" name="Google Shape;9563;p200"/>
          <p:cNvSpPr txBox="1"/>
          <p:nvPr/>
        </p:nvSpPr>
        <p:spPr>
          <a:xfrm>
            <a:off x="4074756" y="1954370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4" name="Google Shape;9564;p200"/>
          <p:cNvSpPr txBox="1"/>
          <p:nvPr/>
        </p:nvSpPr>
        <p:spPr>
          <a:xfrm>
            <a:off x="2838348" y="102333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65" name="Google Shape;9565;p200"/>
          <p:cNvGrpSpPr/>
          <p:nvPr/>
        </p:nvGrpSpPr>
        <p:grpSpPr>
          <a:xfrm>
            <a:off x="3308372" y="1910538"/>
            <a:ext cx="771249" cy="180340"/>
            <a:chOff x="3308372" y="1910538"/>
            <a:chExt cx="771249" cy="180340"/>
          </a:xfrm>
        </p:grpSpPr>
        <p:sp>
          <p:nvSpPr>
            <p:cNvPr id="9566" name="Google Shape;9566;p200"/>
            <p:cNvSpPr/>
            <p:nvPr/>
          </p:nvSpPr>
          <p:spPr>
            <a:xfrm>
              <a:off x="3308372" y="1967633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7" name="Google Shape;9567;p200"/>
            <p:cNvSpPr/>
            <p:nvPr/>
          </p:nvSpPr>
          <p:spPr>
            <a:xfrm>
              <a:off x="3308372" y="1967633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8" name="Google Shape;9568;p200"/>
            <p:cNvSpPr/>
            <p:nvPr/>
          </p:nvSpPr>
          <p:spPr>
            <a:xfrm>
              <a:off x="3380372" y="1967633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9" name="Google Shape;9569;p200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0" name="Google Shape;9570;p20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571" name="Google Shape;9571;p20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2" name="Google Shape;9572;p20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73" name="Google Shape;9573;p20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4" name="Google Shape;9574;p20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575" name="Google Shape;9575;p20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9" name="Shape 9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0" name="Google Shape;9580;p201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9581" name="Google Shape;9581;p201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9582" name="Google Shape;9582;p201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3" name="Google Shape;9583;p201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84" name="Google Shape;9584;p201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5" name="Google Shape;9585;p201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6" name="Google Shape;9586;p201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7" name="Google Shape;9587;p201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8" name="Google Shape;9588;p201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9589" name="Google Shape;9589;p201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0" name="Google Shape;9590;p201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1" name="Google Shape;9591;p201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2" name="Google Shape;9592;p201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3" name="Google Shape;9593;p201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4" name="Google Shape;9594;p201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5" name="Google Shape;9595;p201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6" name="Google Shape;9596;p201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7" name="Google Shape;9597;p201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8" name="Google Shape;9598;p201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9" name="Google Shape;9599;p201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0" name="Google Shape;9600;p201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1" name="Google Shape;9601;p201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2" name="Google Shape;9602;p201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3" name="Google Shape;9603;p201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4" name="Google Shape;9604;p201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5" name="Google Shape;9605;p201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6" name="Google Shape;9606;p201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7" name="Google Shape;9607;p201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8" name="Google Shape;9608;p201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9" name="Google Shape;9609;p201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0" name="Google Shape;9610;p201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1" name="Google Shape;9611;p201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2" name="Google Shape;9612;p201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3" name="Google Shape;9613;p201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4" name="Google Shape;9614;p201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5" name="Google Shape;9615;p201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9616" name="Google Shape;9616;p2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7" name="Google Shape;9617;p201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8" name="Google Shape;9618;p201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9" name="Google Shape;9619;p201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0" name="Google Shape;9620;p201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1" name="Google Shape;9621;p201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2" name="Google Shape;9622;p201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3" name="Google Shape;9623;p201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4" name="Google Shape;9624;p201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5" name="Google Shape;9625;p201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6" name="Google Shape;9626;p201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7" name="Google Shape;9627;p201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8" name="Google Shape;9628;p201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9" name="Google Shape;9629;p201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0" name="Google Shape;9630;p201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1" name="Google Shape;9631;p201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2" name="Google Shape;9632;p201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3" name="Google Shape;9633;p201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4" name="Google Shape;9634;p201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5" name="Google Shape;9635;p201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6" name="Google Shape;9636;p201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7" name="Google Shape;9637;p201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8" name="Google Shape;9638;p201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9" name="Google Shape;9639;p201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0" name="Google Shape;9640;p201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1" name="Google Shape;9641;p201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2" name="Google Shape;9642;p201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3" name="Google Shape;9643;p201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4" name="Google Shape;9644;p201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5" name="Google Shape;9645;p201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6" name="Google Shape;9646;p201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7" name="Google Shape;9647;p201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9648" name="Google Shape;9648;p201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9" name="Google Shape;9649;p201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0" name="Google Shape;9650;p201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1" name="Google Shape;9651;p201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2" name="Google Shape;9652;p201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3" name="Google Shape;9653;p201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4" name="Google Shape;9654;p201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5" name="Google Shape;9655;p201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6" name="Google Shape;9656;p201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7" name="Google Shape;9657;p201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8" name="Google Shape;9658;p201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9" name="Google Shape;9659;p201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0" name="Google Shape;9660;p201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1" name="Google Shape;9661;p201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2" name="Google Shape;9662;p201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3" name="Google Shape;9663;p201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4" name="Google Shape;9664;p201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5" name="Google Shape;9665;p201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6" name="Google Shape;9666;p201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7" name="Google Shape;9667;p201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8" name="Google Shape;9668;p201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9" name="Google Shape;9669;p201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0" name="Google Shape;9670;p201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1" name="Google Shape;9671;p201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2" name="Google Shape;9672;p201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3" name="Google Shape;9673;p201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4" name="Google Shape;9674;p201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5" name="Google Shape;9675;p201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6" name="Google Shape;9676;p201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7" name="Google Shape;9677;p201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8" name="Google Shape;9678;p201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9" name="Google Shape;9679;p201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0" name="Google Shape;9680;p201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1" name="Google Shape;9681;p201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2" name="Google Shape;9682;p201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3" name="Google Shape;9683;p201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4" name="Google Shape;9684;p201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5" name="Google Shape;9685;p201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6" name="Google Shape;9686;p201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7" name="Google Shape;9687;p201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8" name="Google Shape;9688;p201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9" name="Google Shape;9689;p201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0" name="Google Shape;9690;p201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1" name="Google Shape;9691;p201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2" name="Google Shape;9692;p201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3" name="Google Shape;9693;p201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4" name="Google Shape;9694;p201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5" name="Google Shape;9695;p201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6" name="Google Shape;9696;p201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7" name="Google Shape;9697;p201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8" name="Google Shape;9698;p201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9" name="Google Shape;9699;p201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0" name="Google Shape;9700;p201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1" name="Google Shape;9701;p201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2" name="Google Shape;9702;p201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3" name="Google Shape;9703;p201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4" name="Google Shape;9704;p201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5" name="Google Shape;9705;p201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6" name="Google Shape;9706;p201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7" name="Google Shape;9707;p201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8" name="Google Shape;9708;p201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9" name="Google Shape;9709;p201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0" name="Google Shape;9710;p201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1" name="Google Shape;9711;p201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2" name="Google Shape;9712;p201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3" name="Google Shape;9713;p201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4" name="Google Shape;9714;p201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15" name="Google Shape;9715;p201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6" name="Google Shape;9716;p201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7" name="Google Shape;9717;p201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8" name="Google Shape;9718;p201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9" name="Google Shape;9719;p201"/>
          <p:cNvGrpSpPr/>
          <p:nvPr/>
        </p:nvGrpSpPr>
        <p:grpSpPr>
          <a:xfrm>
            <a:off x="2480361" y="1146968"/>
            <a:ext cx="1600530" cy="952570"/>
            <a:chOff x="2480361" y="1146968"/>
            <a:chExt cx="1600530" cy="952570"/>
          </a:xfrm>
        </p:grpSpPr>
        <p:sp>
          <p:nvSpPr>
            <p:cNvPr id="9720" name="Google Shape;9720;p201"/>
            <p:cNvSpPr/>
            <p:nvPr/>
          </p:nvSpPr>
          <p:spPr>
            <a:xfrm>
              <a:off x="2480361" y="1859631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1" name="Google Shape;9721;p201"/>
            <p:cNvSpPr/>
            <p:nvPr/>
          </p:nvSpPr>
          <p:spPr>
            <a:xfrm>
              <a:off x="2480361" y="1859631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2" name="Google Shape;9722;p201"/>
            <p:cNvSpPr/>
            <p:nvPr/>
          </p:nvSpPr>
          <p:spPr>
            <a:xfrm>
              <a:off x="2552360" y="1859631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3" name="Google Shape;9723;p201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4" name="Google Shape;9724;p201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5" name="Google Shape;9725;p201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6" name="Google Shape;9726;p201"/>
            <p:cNvSpPr/>
            <p:nvPr/>
          </p:nvSpPr>
          <p:spPr>
            <a:xfrm>
              <a:off x="3315713" y="11469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7" name="Google Shape;9727;p201"/>
            <p:cNvSpPr/>
            <p:nvPr/>
          </p:nvSpPr>
          <p:spPr>
            <a:xfrm>
              <a:off x="3135711" y="114696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8" name="Google Shape;9728;p201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9" name="Google Shape;9729;p201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0" name="Google Shape;9730;p201"/>
            <p:cNvSpPr/>
            <p:nvPr/>
          </p:nvSpPr>
          <p:spPr>
            <a:xfrm>
              <a:off x="3366617" y="11978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1" name="Google Shape;9731;p201"/>
            <p:cNvSpPr/>
            <p:nvPr/>
          </p:nvSpPr>
          <p:spPr>
            <a:xfrm>
              <a:off x="3186615" y="119787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2" name="Google Shape;9732;p201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3" name="Google Shape;9733;p201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4" name="Google Shape;9734;p201"/>
            <p:cNvSpPr/>
            <p:nvPr/>
          </p:nvSpPr>
          <p:spPr>
            <a:xfrm>
              <a:off x="3417521" y="12487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5" name="Google Shape;9735;p201"/>
            <p:cNvSpPr/>
            <p:nvPr/>
          </p:nvSpPr>
          <p:spPr>
            <a:xfrm>
              <a:off x="3237519" y="124877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6" name="Google Shape;9736;p201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7" name="Google Shape;9737;p201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8" name="Google Shape;9738;p201"/>
            <p:cNvSpPr/>
            <p:nvPr/>
          </p:nvSpPr>
          <p:spPr>
            <a:xfrm>
              <a:off x="3468425" y="12996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9" name="Google Shape;9739;p201"/>
            <p:cNvSpPr/>
            <p:nvPr/>
          </p:nvSpPr>
          <p:spPr>
            <a:xfrm>
              <a:off x="3288423" y="129968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0" name="Google Shape;9740;p201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1" name="Google Shape;9741;p201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2" name="Google Shape;9742;p201"/>
            <p:cNvSpPr/>
            <p:nvPr/>
          </p:nvSpPr>
          <p:spPr>
            <a:xfrm>
              <a:off x="3519329" y="13505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3" name="Google Shape;9743;p201"/>
            <p:cNvSpPr/>
            <p:nvPr/>
          </p:nvSpPr>
          <p:spPr>
            <a:xfrm>
              <a:off x="3339327" y="135058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4" name="Google Shape;9744;p201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5" name="Google Shape;9745;p201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6" name="Google Shape;9746;p201"/>
            <p:cNvSpPr/>
            <p:nvPr/>
          </p:nvSpPr>
          <p:spPr>
            <a:xfrm>
              <a:off x="3570237" y="14014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7" name="Google Shape;9747;p201"/>
            <p:cNvSpPr/>
            <p:nvPr/>
          </p:nvSpPr>
          <p:spPr>
            <a:xfrm>
              <a:off x="3390235" y="140149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8" name="Google Shape;9748;p201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9" name="Google Shape;9749;p201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0" name="Google Shape;9750;p201"/>
            <p:cNvSpPr/>
            <p:nvPr/>
          </p:nvSpPr>
          <p:spPr>
            <a:xfrm>
              <a:off x="3621141" y="14523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1" name="Google Shape;9751;p201"/>
            <p:cNvSpPr/>
            <p:nvPr/>
          </p:nvSpPr>
          <p:spPr>
            <a:xfrm>
              <a:off x="3441138" y="145239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2" name="Google Shape;9752;p201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3" name="Google Shape;9753;p201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4" name="Google Shape;9754;p201"/>
            <p:cNvSpPr/>
            <p:nvPr/>
          </p:nvSpPr>
          <p:spPr>
            <a:xfrm>
              <a:off x="3672044" y="150329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5" name="Google Shape;9755;p201"/>
            <p:cNvSpPr/>
            <p:nvPr/>
          </p:nvSpPr>
          <p:spPr>
            <a:xfrm>
              <a:off x="3492042" y="150329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6" name="Google Shape;9756;p201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7" name="Google Shape;9757;p201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8" name="Google Shape;9758;p201"/>
            <p:cNvSpPr/>
            <p:nvPr/>
          </p:nvSpPr>
          <p:spPr>
            <a:xfrm>
              <a:off x="3722949" y="15542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9" name="Google Shape;9759;p201"/>
            <p:cNvSpPr/>
            <p:nvPr/>
          </p:nvSpPr>
          <p:spPr>
            <a:xfrm>
              <a:off x="3542946" y="155420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0" name="Google Shape;9760;p201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1" name="Google Shape;9761;p201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2" name="Google Shape;9762;p201"/>
            <p:cNvSpPr/>
            <p:nvPr/>
          </p:nvSpPr>
          <p:spPr>
            <a:xfrm>
              <a:off x="3773852" y="160510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3" name="Google Shape;9763;p201"/>
            <p:cNvSpPr/>
            <p:nvPr/>
          </p:nvSpPr>
          <p:spPr>
            <a:xfrm>
              <a:off x="3593850" y="160510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4" name="Google Shape;9764;p201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5" name="Google Shape;9765;p201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6" name="Google Shape;9766;p201"/>
            <p:cNvSpPr/>
            <p:nvPr/>
          </p:nvSpPr>
          <p:spPr>
            <a:xfrm>
              <a:off x="3824760" y="16560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7" name="Google Shape;9767;p201"/>
            <p:cNvSpPr/>
            <p:nvPr/>
          </p:nvSpPr>
          <p:spPr>
            <a:xfrm>
              <a:off x="3644758" y="165601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8" name="Google Shape;9768;p201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9" name="Google Shape;9769;p201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0" name="Google Shape;9770;p201"/>
            <p:cNvSpPr/>
            <p:nvPr/>
          </p:nvSpPr>
          <p:spPr>
            <a:xfrm>
              <a:off x="3875664" y="17069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1" name="Google Shape;9771;p201"/>
            <p:cNvSpPr/>
            <p:nvPr/>
          </p:nvSpPr>
          <p:spPr>
            <a:xfrm>
              <a:off x="3695662" y="170691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2" name="Google Shape;9772;p201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3" name="Google Shape;9773;p201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4" name="Google Shape;9774;p201"/>
            <p:cNvSpPr/>
            <p:nvPr/>
          </p:nvSpPr>
          <p:spPr>
            <a:xfrm>
              <a:off x="3926568" y="17578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5" name="Google Shape;9775;p201"/>
            <p:cNvSpPr/>
            <p:nvPr/>
          </p:nvSpPr>
          <p:spPr>
            <a:xfrm>
              <a:off x="3746565" y="175782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6" name="Google Shape;9776;p201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7" name="Google Shape;9777;p201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8" name="Google Shape;9778;p201"/>
            <p:cNvSpPr/>
            <p:nvPr/>
          </p:nvSpPr>
          <p:spPr>
            <a:xfrm>
              <a:off x="3977471" y="180872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9" name="Google Shape;9779;p201"/>
            <p:cNvSpPr/>
            <p:nvPr/>
          </p:nvSpPr>
          <p:spPr>
            <a:xfrm>
              <a:off x="3797469" y="180872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0" name="Google Shape;9780;p201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1" name="Google Shape;9781;p201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2" name="Google Shape;9782;p201"/>
            <p:cNvSpPr/>
            <p:nvPr/>
          </p:nvSpPr>
          <p:spPr>
            <a:xfrm>
              <a:off x="4028376" y="1859631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3" name="Google Shape;9783;p201"/>
            <p:cNvSpPr/>
            <p:nvPr/>
          </p:nvSpPr>
          <p:spPr>
            <a:xfrm>
              <a:off x="3848373" y="1859631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4" name="Google Shape;9784;p201"/>
            <p:cNvSpPr/>
            <p:nvPr/>
          </p:nvSpPr>
          <p:spPr>
            <a:xfrm>
              <a:off x="3899281" y="1909273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5" name="Google Shape;9785;p201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6" name="Google Shape;9786;p201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87" name="Google Shape;9787;p201"/>
          <p:cNvSpPr txBox="1"/>
          <p:nvPr/>
        </p:nvSpPr>
        <p:spPr>
          <a:xfrm>
            <a:off x="3047453" y="2303962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8" name="Google Shape;9788;p201"/>
          <p:cNvSpPr txBox="1"/>
          <p:nvPr/>
        </p:nvSpPr>
        <p:spPr>
          <a:xfrm>
            <a:off x="3038690" y="2495859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9" name="Google Shape;9789;p201"/>
          <p:cNvSpPr txBox="1"/>
          <p:nvPr/>
        </p:nvSpPr>
        <p:spPr>
          <a:xfrm>
            <a:off x="3953344" y="2099543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0" name="Google Shape;9790;p201"/>
          <p:cNvSpPr txBox="1"/>
          <p:nvPr/>
        </p:nvSpPr>
        <p:spPr>
          <a:xfrm>
            <a:off x="4074756" y="1954370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1" name="Google Shape;9791;p201"/>
          <p:cNvSpPr txBox="1"/>
          <p:nvPr/>
        </p:nvSpPr>
        <p:spPr>
          <a:xfrm>
            <a:off x="2838348" y="102333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2" name="Google Shape;9792;p201"/>
          <p:cNvGrpSpPr/>
          <p:nvPr/>
        </p:nvGrpSpPr>
        <p:grpSpPr>
          <a:xfrm>
            <a:off x="3308372" y="1305875"/>
            <a:ext cx="1194663" cy="785003"/>
            <a:chOff x="3308372" y="1305875"/>
            <a:chExt cx="1194663" cy="785003"/>
          </a:xfrm>
        </p:grpSpPr>
        <p:sp>
          <p:nvSpPr>
            <p:cNvPr id="9793" name="Google Shape;9793;p201"/>
            <p:cNvSpPr/>
            <p:nvPr/>
          </p:nvSpPr>
          <p:spPr>
            <a:xfrm>
              <a:off x="3308372" y="1967633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4" name="Google Shape;9794;p201"/>
            <p:cNvSpPr/>
            <p:nvPr/>
          </p:nvSpPr>
          <p:spPr>
            <a:xfrm>
              <a:off x="3308372" y="1967633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5" name="Google Shape;9795;p201"/>
            <p:cNvSpPr/>
            <p:nvPr/>
          </p:nvSpPr>
          <p:spPr>
            <a:xfrm>
              <a:off x="3380372" y="1967633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6" name="Google Shape;9796;p201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7" name="Google Shape;9797;p201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8" name="Google Shape;9798;p201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99" name="Google Shape;9799;p201"/>
          <p:cNvSpPr txBox="1"/>
          <p:nvPr/>
        </p:nvSpPr>
        <p:spPr>
          <a:xfrm>
            <a:off x="3651084" y="1182235"/>
            <a:ext cx="4394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00" name="Google Shape;9800;p201"/>
          <p:cNvGrpSpPr/>
          <p:nvPr/>
        </p:nvGrpSpPr>
        <p:grpSpPr>
          <a:xfrm>
            <a:off x="3315713" y="1146968"/>
            <a:ext cx="1187322" cy="763905"/>
            <a:chOff x="3315713" y="1146968"/>
            <a:chExt cx="1187322" cy="763905"/>
          </a:xfrm>
        </p:grpSpPr>
        <p:sp>
          <p:nvSpPr>
            <p:cNvPr id="9801" name="Google Shape;9801;p201"/>
            <p:cNvSpPr/>
            <p:nvPr/>
          </p:nvSpPr>
          <p:spPr>
            <a:xfrm>
              <a:off x="3315713" y="1146968"/>
              <a:ext cx="1007110" cy="763905"/>
            </a:xfrm>
            <a:custGeom>
              <a:rect b="b" l="l" r="r" t="t"/>
              <a:pathLst>
                <a:path extrusionOk="0" h="763905" w="100711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00711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2" name="Google Shape;9802;p201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3" name="Google Shape;9803;p201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4" name="Google Shape;9804;p201"/>
          <p:cNvSpPr txBox="1"/>
          <p:nvPr/>
        </p:nvSpPr>
        <p:spPr>
          <a:xfrm>
            <a:off x="4338078" y="1895505"/>
            <a:ext cx="32893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05" name="Google Shape;9805;p20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806" name="Google Shape;9806;p20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7" name="Google Shape;9807;p20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8" name="Google Shape;9808;p20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9" name="Google Shape;9809;p20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810" name="Google Shape;9810;p20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4" name="Shape 9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5" name="Google Shape;9815;p202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9816" name="Google Shape;9816;p202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9817" name="Google Shape;9817;p202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8" name="Google Shape;9818;p202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9" name="Google Shape;9819;p202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0" name="Google Shape;9820;p202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1" name="Google Shape;9821;p202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2" name="Google Shape;9822;p202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3" name="Google Shape;9823;p202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9824" name="Google Shape;9824;p202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5" name="Google Shape;9825;p202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6" name="Google Shape;9826;p202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7" name="Google Shape;9827;p202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8" name="Google Shape;9828;p202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9" name="Google Shape;9829;p202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0" name="Google Shape;9830;p202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1" name="Google Shape;9831;p202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2" name="Google Shape;9832;p202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3" name="Google Shape;9833;p202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4" name="Google Shape;9834;p202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5" name="Google Shape;9835;p202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6" name="Google Shape;9836;p202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7" name="Google Shape;9837;p202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8" name="Google Shape;9838;p202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9" name="Google Shape;9839;p202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0" name="Google Shape;9840;p202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1" name="Google Shape;9841;p202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2" name="Google Shape;9842;p202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3" name="Google Shape;9843;p202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4" name="Google Shape;9844;p202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5" name="Google Shape;9845;p202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6" name="Google Shape;9846;p202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47" name="Google Shape;9847;p202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8" name="Google Shape;9848;p202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9" name="Google Shape;9849;p202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50" name="Google Shape;9850;p202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9851" name="Google Shape;9851;p2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2" name="Google Shape;9852;p202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3" name="Google Shape;9853;p202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4" name="Google Shape;9854;p202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5" name="Google Shape;9855;p202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6" name="Google Shape;9856;p202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7" name="Google Shape;9857;p202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8" name="Google Shape;9858;p202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9" name="Google Shape;9859;p202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0" name="Google Shape;9860;p202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1" name="Google Shape;9861;p202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2" name="Google Shape;9862;p202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3" name="Google Shape;9863;p202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4" name="Google Shape;9864;p202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5" name="Google Shape;9865;p202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6" name="Google Shape;9866;p202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7" name="Google Shape;9867;p202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8" name="Google Shape;9868;p202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9" name="Google Shape;9869;p202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0" name="Google Shape;9870;p202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1" name="Google Shape;9871;p202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2" name="Google Shape;9872;p202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3" name="Google Shape;9873;p202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4" name="Google Shape;9874;p202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5" name="Google Shape;9875;p202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6" name="Google Shape;9876;p202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77" name="Google Shape;9877;p202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8" name="Google Shape;9878;p202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9" name="Google Shape;9879;p202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0" name="Google Shape;9880;p202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1" name="Google Shape;9881;p202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2" name="Google Shape;9882;p202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9883" name="Google Shape;9883;p202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4" name="Google Shape;9884;p202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5" name="Google Shape;9885;p202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6" name="Google Shape;9886;p202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7" name="Google Shape;9887;p202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8" name="Google Shape;9888;p202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9" name="Google Shape;9889;p202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0" name="Google Shape;9890;p202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1" name="Google Shape;9891;p202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2" name="Google Shape;9892;p202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3" name="Google Shape;9893;p202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4" name="Google Shape;9894;p202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5" name="Google Shape;9895;p202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6" name="Google Shape;9896;p202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7" name="Google Shape;9897;p202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8" name="Google Shape;9898;p202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9" name="Google Shape;9899;p202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0" name="Google Shape;9900;p202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1" name="Google Shape;9901;p202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2" name="Google Shape;9902;p202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3" name="Google Shape;9903;p202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4" name="Google Shape;9904;p202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5" name="Google Shape;9905;p202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6" name="Google Shape;9906;p202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7" name="Google Shape;9907;p202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8" name="Google Shape;9908;p202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9" name="Google Shape;9909;p202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0" name="Google Shape;9910;p202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1" name="Google Shape;9911;p202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2" name="Google Shape;9912;p202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3" name="Google Shape;9913;p202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4" name="Google Shape;9914;p202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5" name="Google Shape;9915;p202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6" name="Google Shape;9916;p202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7" name="Google Shape;9917;p202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8" name="Google Shape;9918;p202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9" name="Google Shape;9919;p202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0" name="Google Shape;9920;p202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1" name="Google Shape;9921;p202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2" name="Google Shape;9922;p202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3" name="Google Shape;9923;p202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4" name="Google Shape;9924;p202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5" name="Google Shape;9925;p202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6" name="Google Shape;9926;p202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7" name="Google Shape;9927;p202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8" name="Google Shape;9928;p202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9" name="Google Shape;9929;p202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0" name="Google Shape;9930;p202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1" name="Google Shape;9931;p202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2" name="Google Shape;9932;p202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3" name="Google Shape;9933;p202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4" name="Google Shape;9934;p202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5" name="Google Shape;9935;p202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6" name="Google Shape;9936;p202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7" name="Google Shape;9937;p202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8" name="Google Shape;9938;p202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9" name="Google Shape;9939;p202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0" name="Google Shape;9940;p202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1" name="Google Shape;9941;p202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2" name="Google Shape;9942;p202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3" name="Google Shape;9943;p202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4" name="Google Shape;9944;p202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5" name="Google Shape;9945;p202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6" name="Google Shape;9946;p202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7" name="Google Shape;9947;p202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8" name="Google Shape;9948;p202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9" name="Google Shape;9949;p202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50" name="Google Shape;9950;p202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1" name="Google Shape;9951;p202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2" name="Google Shape;9952;p202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3" name="Google Shape;9953;p202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4" name="Google Shape;9954;p202"/>
          <p:cNvGrpSpPr/>
          <p:nvPr/>
        </p:nvGrpSpPr>
        <p:grpSpPr>
          <a:xfrm>
            <a:off x="2480361" y="1146968"/>
            <a:ext cx="1600530" cy="952570"/>
            <a:chOff x="2480361" y="1146968"/>
            <a:chExt cx="1600530" cy="952570"/>
          </a:xfrm>
        </p:grpSpPr>
        <p:sp>
          <p:nvSpPr>
            <p:cNvPr id="9955" name="Google Shape;9955;p202"/>
            <p:cNvSpPr/>
            <p:nvPr/>
          </p:nvSpPr>
          <p:spPr>
            <a:xfrm>
              <a:off x="2480361" y="1859631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6" name="Google Shape;9956;p202"/>
            <p:cNvSpPr/>
            <p:nvPr/>
          </p:nvSpPr>
          <p:spPr>
            <a:xfrm>
              <a:off x="2480361" y="1859631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7" name="Google Shape;9957;p202"/>
            <p:cNvSpPr/>
            <p:nvPr/>
          </p:nvSpPr>
          <p:spPr>
            <a:xfrm>
              <a:off x="2552360" y="1859631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8" name="Google Shape;9958;p202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9" name="Google Shape;9959;p202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0" name="Google Shape;9960;p202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1" name="Google Shape;9961;p202"/>
            <p:cNvSpPr/>
            <p:nvPr/>
          </p:nvSpPr>
          <p:spPr>
            <a:xfrm>
              <a:off x="3315713" y="11469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2" name="Google Shape;9962;p202"/>
            <p:cNvSpPr/>
            <p:nvPr/>
          </p:nvSpPr>
          <p:spPr>
            <a:xfrm>
              <a:off x="3135711" y="114696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3" name="Google Shape;9963;p202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4" name="Google Shape;9964;p202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5" name="Google Shape;9965;p202"/>
            <p:cNvSpPr/>
            <p:nvPr/>
          </p:nvSpPr>
          <p:spPr>
            <a:xfrm>
              <a:off x="3366617" y="11978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6" name="Google Shape;9966;p202"/>
            <p:cNvSpPr/>
            <p:nvPr/>
          </p:nvSpPr>
          <p:spPr>
            <a:xfrm>
              <a:off x="3186615" y="119787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7" name="Google Shape;9967;p202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8" name="Google Shape;9968;p202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9" name="Google Shape;9969;p202"/>
            <p:cNvSpPr/>
            <p:nvPr/>
          </p:nvSpPr>
          <p:spPr>
            <a:xfrm>
              <a:off x="3417521" y="12487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0" name="Google Shape;9970;p202"/>
            <p:cNvSpPr/>
            <p:nvPr/>
          </p:nvSpPr>
          <p:spPr>
            <a:xfrm>
              <a:off x="3237519" y="124877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1" name="Google Shape;9971;p202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2" name="Google Shape;9972;p202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3" name="Google Shape;9973;p202"/>
            <p:cNvSpPr/>
            <p:nvPr/>
          </p:nvSpPr>
          <p:spPr>
            <a:xfrm>
              <a:off x="3468425" y="12996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4" name="Google Shape;9974;p202"/>
            <p:cNvSpPr/>
            <p:nvPr/>
          </p:nvSpPr>
          <p:spPr>
            <a:xfrm>
              <a:off x="3288423" y="129968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5" name="Google Shape;9975;p202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6" name="Google Shape;9976;p202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7" name="Google Shape;9977;p202"/>
            <p:cNvSpPr/>
            <p:nvPr/>
          </p:nvSpPr>
          <p:spPr>
            <a:xfrm>
              <a:off x="3519329" y="13505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8" name="Google Shape;9978;p202"/>
            <p:cNvSpPr/>
            <p:nvPr/>
          </p:nvSpPr>
          <p:spPr>
            <a:xfrm>
              <a:off x="3339327" y="135058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9" name="Google Shape;9979;p202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0" name="Google Shape;9980;p202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1" name="Google Shape;9981;p202"/>
            <p:cNvSpPr/>
            <p:nvPr/>
          </p:nvSpPr>
          <p:spPr>
            <a:xfrm>
              <a:off x="3570237" y="14014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2" name="Google Shape;9982;p202"/>
            <p:cNvSpPr/>
            <p:nvPr/>
          </p:nvSpPr>
          <p:spPr>
            <a:xfrm>
              <a:off x="3390235" y="140149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3" name="Google Shape;9983;p202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4" name="Google Shape;9984;p202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5" name="Google Shape;9985;p202"/>
            <p:cNvSpPr/>
            <p:nvPr/>
          </p:nvSpPr>
          <p:spPr>
            <a:xfrm>
              <a:off x="3621141" y="14523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6" name="Google Shape;9986;p202"/>
            <p:cNvSpPr/>
            <p:nvPr/>
          </p:nvSpPr>
          <p:spPr>
            <a:xfrm>
              <a:off x="3441138" y="145239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7" name="Google Shape;9987;p202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8" name="Google Shape;9988;p202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9" name="Google Shape;9989;p202"/>
            <p:cNvSpPr/>
            <p:nvPr/>
          </p:nvSpPr>
          <p:spPr>
            <a:xfrm>
              <a:off x="3672044" y="150329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0" name="Google Shape;9990;p202"/>
            <p:cNvSpPr/>
            <p:nvPr/>
          </p:nvSpPr>
          <p:spPr>
            <a:xfrm>
              <a:off x="3492042" y="150329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1" name="Google Shape;9991;p202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2" name="Google Shape;9992;p202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3" name="Google Shape;9993;p202"/>
            <p:cNvSpPr/>
            <p:nvPr/>
          </p:nvSpPr>
          <p:spPr>
            <a:xfrm>
              <a:off x="3722949" y="15542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4" name="Google Shape;9994;p202"/>
            <p:cNvSpPr/>
            <p:nvPr/>
          </p:nvSpPr>
          <p:spPr>
            <a:xfrm>
              <a:off x="3542946" y="155420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5" name="Google Shape;9995;p202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6" name="Google Shape;9996;p202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7" name="Google Shape;9997;p202"/>
            <p:cNvSpPr/>
            <p:nvPr/>
          </p:nvSpPr>
          <p:spPr>
            <a:xfrm>
              <a:off x="3773852" y="160510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8" name="Google Shape;9998;p202"/>
            <p:cNvSpPr/>
            <p:nvPr/>
          </p:nvSpPr>
          <p:spPr>
            <a:xfrm>
              <a:off x="3593850" y="160510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9" name="Google Shape;9999;p202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0" name="Google Shape;10000;p202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1" name="Google Shape;10001;p202"/>
            <p:cNvSpPr/>
            <p:nvPr/>
          </p:nvSpPr>
          <p:spPr>
            <a:xfrm>
              <a:off x="3824760" y="16560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2" name="Google Shape;10002;p202"/>
            <p:cNvSpPr/>
            <p:nvPr/>
          </p:nvSpPr>
          <p:spPr>
            <a:xfrm>
              <a:off x="3644758" y="165601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3" name="Google Shape;10003;p202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4" name="Google Shape;10004;p202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5" name="Google Shape;10005;p202"/>
            <p:cNvSpPr/>
            <p:nvPr/>
          </p:nvSpPr>
          <p:spPr>
            <a:xfrm>
              <a:off x="3875664" y="17069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6" name="Google Shape;10006;p202"/>
            <p:cNvSpPr/>
            <p:nvPr/>
          </p:nvSpPr>
          <p:spPr>
            <a:xfrm>
              <a:off x="3695662" y="170691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7" name="Google Shape;10007;p202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8" name="Google Shape;10008;p202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9" name="Google Shape;10009;p202"/>
            <p:cNvSpPr/>
            <p:nvPr/>
          </p:nvSpPr>
          <p:spPr>
            <a:xfrm>
              <a:off x="3926568" y="17578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0" name="Google Shape;10010;p202"/>
            <p:cNvSpPr/>
            <p:nvPr/>
          </p:nvSpPr>
          <p:spPr>
            <a:xfrm>
              <a:off x="3746565" y="175782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1" name="Google Shape;10011;p202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2" name="Google Shape;10012;p202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3" name="Google Shape;10013;p202"/>
            <p:cNvSpPr/>
            <p:nvPr/>
          </p:nvSpPr>
          <p:spPr>
            <a:xfrm>
              <a:off x="3977471" y="180872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4" name="Google Shape;10014;p202"/>
            <p:cNvSpPr/>
            <p:nvPr/>
          </p:nvSpPr>
          <p:spPr>
            <a:xfrm>
              <a:off x="3797469" y="180872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5" name="Google Shape;10015;p202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6" name="Google Shape;10016;p202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7" name="Google Shape;10017;p202"/>
            <p:cNvSpPr/>
            <p:nvPr/>
          </p:nvSpPr>
          <p:spPr>
            <a:xfrm>
              <a:off x="4028376" y="1859631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8" name="Google Shape;10018;p202"/>
            <p:cNvSpPr/>
            <p:nvPr/>
          </p:nvSpPr>
          <p:spPr>
            <a:xfrm>
              <a:off x="3848373" y="1859631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9" name="Google Shape;10019;p202"/>
            <p:cNvSpPr/>
            <p:nvPr/>
          </p:nvSpPr>
          <p:spPr>
            <a:xfrm>
              <a:off x="3899281" y="1909273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0" name="Google Shape;10020;p202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1" name="Google Shape;10021;p202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2" name="Google Shape;10022;p202"/>
          <p:cNvSpPr txBox="1"/>
          <p:nvPr/>
        </p:nvSpPr>
        <p:spPr>
          <a:xfrm>
            <a:off x="3047453" y="2303962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3" name="Google Shape;10023;p202"/>
          <p:cNvSpPr txBox="1"/>
          <p:nvPr/>
        </p:nvSpPr>
        <p:spPr>
          <a:xfrm>
            <a:off x="3038690" y="2495859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4" name="Google Shape;10024;p202"/>
          <p:cNvSpPr txBox="1"/>
          <p:nvPr/>
        </p:nvSpPr>
        <p:spPr>
          <a:xfrm>
            <a:off x="3953344" y="2099543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5" name="Google Shape;10025;p202"/>
          <p:cNvSpPr txBox="1"/>
          <p:nvPr/>
        </p:nvSpPr>
        <p:spPr>
          <a:xfrm>
            <a:off x="4074756" y="1954370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6" name="Google Shape;10026;p202"/>
          <p:cNvSpPr txBox="1"/>
          <p:nvPr/>
        </p:nvSpPr>
        <p:spPr>
          <a:xfrm>
            <a:off x="2838348" y="102333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27" name="Google Shape;10027;p202"/>
          <p:cNvGrpSpPr/>
          <p:nvPr/>
        </p:nvGrpSpPr>
        <p:grpSpPr>
          <a:xfrm>
            <a:off x="3308372" y="1305875"/>
            <a:ext cx="1194663" cy="785003"/>
            <a:chOff x="3308372" y="1305875"/>
            <a:chExt cx="1194663" cy="785003"/>
          </a:xfrm>
        </p:grpSpPr>
        <p:sp>
          <p:nvSpPr>
            <p:cNvPr id="10028" name="Google Shape;10028;p202"/>
            <p:cNvSpPr/>
            <p:nvPr/>
          </p:nvSpPr>
          <p:spPr>
            <a:xfrm>
              <a:off x="3308372" y="1967633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9" name="Google Shape;10029;p202"/>
            <p:cNvSpPr/>
            <p:nvPr/>
          </p:nvSpPr>
          <p:spPr>
            <a:xfrm>
              <a:off x="3308372" y="1967633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0" name="Google Shape;10030;p202"/>
            <p:cNvSpPr/>
            <p:nvPr/>
          </p:nvSpPr>
          <p:spPr>
            <a:xfrm>
              <a:off x="3380372" y="1967633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1" name="Google Shape;10031;p202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2" name="Google Shape;10032;p202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3" name="Google Shape;10033;p202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4" name="Google Shape;10034;p202"/>
          <p:cNvSpPr txBox="1"/>
          <p:nvPr/>
        </p:nvSpPr>
        <p:spPr>
          <a:xfrm>
            <a:off x="3651084" y="1182235"/>
            <a:ext cx="4394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35" name="Google Shape;10035;p202"/>
          <p:cNvGrpSpPr/>
          <p:nvPr/>
        </p:nvGrpSpPr>
        <p:grpSpPr>
          <a:xfrm>
            <a:off x="3315713" y="1146968"/>
            <a:ext cx="1187322" cy="763905"/>
            <a:chOff x="3315713" y="1146968"/>
            <a:chExt cx="1187322" cy="763905"/>
          </a:xfrm>
        </p:grpSpPr>
        <p:sp>
          <p:nvSpPr>
            <p:cNvPr id="10036" name="Google Shape;10036;p202"/>
            <p:cNvSpPr/>
            <p:nvPr/>
          </p:nvSpPr>
          <p:spPr>
            <a:xfrm>
              <a:off x="3315713" y="1146968"/>
              <a:ext cx="1007110" cy="763905"/>
            </a:xfrm>
            <a:custGeom>
              <a:rect b="b" l="l" r="r" t="t"/>
              <a:pathLst>
                <a:path extrusionOk="0" h="763905" w="100711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00711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7" name="Google Shape;10037;p202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8" name="Google Shape;10038;p202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9" name="Google Shape;10039;p202"/>
          <p:cNvSpPr txBox="1"/>
          <p:nvPr/>
        </p:nvSpPr>
        <p:spPr>
          <a:xfrm>
            <a:off x="4324883" y="1895505"/>
            <a:ext cx="35560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48120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0" name="Google Shape;10040;p20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041" name="Google Shape;10041;p20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2" name="Google Shape;10042;p20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43" name="Google Shape;10043;p20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4" name="Google Shape;10044;p20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045" name="Google Shape;10045;p20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9" name="Shape 10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0" name="Google Shape;10050;p203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10051" name="Google Shape;10051;p203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10052" name="Google Shape;10052;p203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3" name="Google Shape;10053;p203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54" name="Google Shape;10054;p203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5" name="Google Shape;10055;p203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6" name="Google Shape;10056;p203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7" name="Google Shape;10057;p203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8" name="Google Shape;10058;p203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10059" name="Google Shape;10059;p203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0" name="Google Shape;10060;p203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1" name="Google Shape;10061;p203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2" name="Google Shape;10062;p203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3" name="Google Shape;10063;p203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4" name="Google Shape;10064;p203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5" name="Google Shape;10065;p203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6" name="Google Shape;10066;p203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7" name="Google Shape;10067;p203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8" name="Google Shape;10068;p203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9" name="Google Shape;10069;p203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0" name="Google Shape;10070;p203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1" name="Google Shape;10071;p203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2" name="Google Shape;10072;p203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3" name="Google Shape;10073;p203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4" name="Google Shape;10074;p203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5" name="Google Shape;10075;p203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6" name="Google Shape;10076;p203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7" name="Google Shape;10077;p203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8" name="Google Shape;10078;p203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9" name="Google Shape;10079;p203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0" name="Google Shape;10080;p203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1" name="Google Shape;10081;p203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2" name="Google Shape;10082;p203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3" name="Google Shape;10083;p203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4" name="Google Shape;10084;p203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85" name="Google Shape;10085;p203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10086" name="Google Shape;10086;p2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7" name="Google Shape;10087;p203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8" name="Google Shape;10088;p203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9" name="Google Shape;10089;p203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0" name="Google Shape;10090;p203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1" name="Google Shape;10091;p203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2" name="Google Shape;10092;p203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3" name="Google Shape;10093;p203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4" name="Google Shape;10094;p203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5" name="Google Shape;10095;p203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6" name="Google Shape;10096;p203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7" name="Google Shape;10097;p203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8" name="Google Shape;10098;p203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9" name="Google Shape;10099;p203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0" name="Google Shape;10100;p203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1" name="Google Shape;10101;p203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2" name="Google Shape;10102;p203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3" name="Google Shape;10103;p203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4" name="Google Shape;10104;p203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5" name="Google Shape;10105;p203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6" name="Google Shape;10106;p203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7" name="Google Shape;10107;p203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8" name="Google Shape;10108;p203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9" name="Google Shape;10109;p203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0" name="Google Shape;10110;p203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1" name="Google Shape;10111;p203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12" name="Google Shape;10112;p203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3" name="Google Shape;10113;p203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4" name="Google Shape;10114;p203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5" name="Google Shape;10115;p203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6" name="Google Shape;10116;p203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7" name="Google Shape;10117;p203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10118" name="Google Shape;10118;p203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9" name="Google Shape;10119;p203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0" name="Google Shape;10120;p203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1" name="Google Shape;10121;p203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2" name="Google Shape;10122;p203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3" name="Google Shape;10123;p203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4" name="Google Shape;10124;p203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5" name="Google Shape;10125;p203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6" name="Google Shape;10126;p203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7" name="Google Shape;10127;p203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8" name="Google Shape;10128;p203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9" name="Google Shape;10129;p203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0" name="Google Shape;10130;p203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1" name="Google Shape;10131;p203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2" name="Google Shape;10132;p203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3" name="Google Shape;10133;p203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4" name="Google Shape;10134;p203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5" name="Google Shape;10135;p203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6" name="Google Shape;10136;p203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7" name="Google Shape;10137;p203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8" name="Google Shape;10138;p203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9" name="Google Shape;10139;p203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0" name="Google Shape;10140;p203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1" name="Google Shape;10141;p203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2" name="Google Shape;10142;p203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3" name="Google Shape;10143;p203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4" name="Google Shape;10144;p203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5" name="Google Shape;10145;p203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6" name="Google Shape;10146;p203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7" name="Google Shape;10147;p203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8" name="Google Shape;10148;p203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9" name="Google Shape;10149;p203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0" name="Google Shape;10150;p203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1" name="Google Shape;10151;p203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2" name="Google Shape;10152;p203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3" name="Google Shape;10153;p203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4" name="Google Shape;10154;p203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5" name="Google Shape;10155;p203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6" name="Google Shape;10156;p203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7" name="Google Shape;10157;p203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8" name="Google Shape;10158;p203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9" name="Google Shape;10159;p203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0" name="Google Shape;10160;p203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1" name="Google Shape;10161;p203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2" name="Google Shape;10162;p203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3" name="Google Shape;10163;p203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4" name="Google Shape;10164;p203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5" name="Google Shape;10165;p203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6" name="Google Shape;10166;p203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7" name="Google Shape;10167;p203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8" name="Google Shape;10168;p203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9" name="Google Shape;10169;p203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0" name="Google Shape;10170;p203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1" name="Google Shape;10171;p203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2" name="Google Shape;10172;p203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3" name="Google Shape;10173;p203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4" name="Google Shape;10174;p203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5" name="Google Shape;10175;p203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6" name="Google Shape;10176;p203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7" name="Google Shape;10177;p203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8" name="Google Shape;10178;p203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9" name="Google Shape;10179;p203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0" name="Google Shape;10180;p203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1" name="Google Shape;10181;p203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2" name="Google Shape;10182;p203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3" name="Google Shape;10183;p203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4" name="Google Shape;10184;p203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85" name="Google Shape;10185;p203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6" name="Google Shape;10186;p203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7" name="Google Shape;10187;p203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8" name="Google Shape;10188;p203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89" name="Google Shape;10189;p203"/>
          <p:cNvGrpSpPr/>
          <p:nvPr/>
        </p:nvGrpSpPr>
        <p:grpSpPr>
          <a:xfrm>
            <a:off x="2480361" y="1146968"/>
            <a:ext cx="1600530" cy="952570"/>
            <a:chOff x="2480361" y="1146968"/>
            <a:chExt cx="1600530" cy="952570"/>
          </a:xfrm>
        </p:grpSpPr>
        <p:sp>
          <p:nvSpPr>
            <p:cNvPr id="10190" name="Google Shape;10190;p203"/>
            <p:cNvSpPr/>
            <p:nvPr/>
          </p:nvSpPr>
          <p:spPr>
            <a:xfrm>
              <a:off x="2480361" y="1859631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1" name="Google Shape;10191;p203"/>
            <p:cNvSpPr/>
            <p:nvPr/>
          </p:nvSpPr>
          <p:spPr>
            <a:xfrm>
              <a:off x="2480361" y="1859631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2" name="Google Shape;10192;p203"/>
            <p:cNvSpPr/>
            <p:nvPr/>
          </p:nvSpPr>
          <p:spPr>
            <a:xfrm>
              <a:off x="2552360" y="1859631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3" name="Google Shape;10193;p203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4" name="Google Shape;10194;p203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5" name="Google Shape;10195;p203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6" name="Google Shape;10196;p203"/>
            <p:cNvSpPr/>
            <p:nvPr/>
          </p:nvSpPr>
          <p:spPr>
            <a:xfrm>
              <a:off x="3315713" y="11469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7" name="Google Shape;10197;p203"/>
            <p:cNvSpPr/>
            <p:nvPr/>
          </p:nvSpPr>
          <p:spPr>
            <a:xfrm>
              <a:off x="3135711" y="114696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8" name="Google Shape;10198;p203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9" name="Google Shape;10199;p203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0" name="Google Shape;10200;p203"/>
            <p:cNvSpPr/>
            <p:nvPr/>
          </p:nvSpPr>
          <p:spPr>
            <a:xfrm>
              <a:off x="3366617" y="11978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1" name="Google Shape;10201;p203"/>
            <p:cNvSpPr/>
            <p:nvPr/>
          </p:nvSpPr>
          <p:spPr>
            <a:xfrm>
              <a:off x="3186615" y="119787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2" name="Google Shape;10202;p203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3" name="Google Shape;10203;p203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4" name="Google Shape;10204;p203"/>
            <p:cNvSpPr/>
            <p:nvPr/>
          </p:nvSpPr>
          <p:spPr>
            <a:xfrm>
              <a:off x="3417521" y="12487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5" name="Google Shape;10205;p203"/>
            <p:cNvSpPr/>
            <p:nvPr/>
          </p:nvSpPr>
          <p:spPr>
            <a:xfrm>
              <a:off x="3237519" y="124877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6" name="Google Shape;10206;p203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7" name="Google Shape;10207;p203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8" name="Google Shape;10208;p203"/>
            <p:cNvSpPr/>
            <p:nvPr/>
          </p:nvSpPr>
          <p:spPr>
            <a:xfrm>
              <a:off x="3468425" y="12996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9" name="Google Shape;10209;p203"/>
            <p:cNvSpPr/>
            <p:nvPr/>
          </p:nvSpPr>
          <p:spPr>
            <a:xfrm>
              <a:off x="3288423" y="129968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0" name="Google Shape;10210;p203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1" name="Google Shape;10211;p203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2" name="Google Shape;10212;p203"/>
            <p:cNvSpPr/>
            <p:nvPr/>
          </p:nvSpPr>
          <p:spPr>
            <a:xfrm>
              <a:off x="3519329" y="13505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3" name="Google Shape;10213;p203"/>
            <p:cNvSpPr/>
            <p:nvPr/>
          </p:nvSpPr>
          <p:spPr>
            <a:xfrm>
              <a:off x="3339327" y="135058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4" name="Google Shape;10214;p203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5" name="Google Shape;10215;p203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6" name="Google Shape;10216;p203"/>
            <p:cNvSpPr/>
            <p:nvPr/>
          </p:nvSpPr>
          <p:spPr>
            <a:xfrm>
              <a:off x="3570237" y="14014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7" name="Google Shape;10217;p203"/>
            <p:cNvSpPr/>
            <p:nvPr/>
          </p:nvSpPr>
          <p:spPr>
            <a:xfrm>
              <a:off x="3390235" y="140149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8" name="Google Shape;10218;p203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9" name="Google Shape;10219;p203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0" name="Google Shape;10220;p203"/>
            <p:cNvSpPr/>
            <p:nvPr/>
          </p:nvSpPr>
          <p:spPr>
            <a:xfrm>
              <a:off x="3621141" y="14523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1" name="Google Shape;10221;p203"/>
            <p:cNvSpPr/>
            <p:nvPr/>
          </p:nvSpPr>
          <p:spPr>
            <a:xfrm>
              <a:off x="3441138" y="145239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2" name="Google Shape;10222;p203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3" name="Google Shape;10223;p203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4" name="Google Shape;10224;p203"/>
            <p:cNvSpPr/>
            <p:nvPr/>
          </p:nvSpPr>
          <p:spPr>
            <a:xfrm>
              <a:off x="3672044" y="150329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5" name="Google Shape;10225;p203"/>
            <p:cNvSpPr/>
            <p:nvPr/>
          </p:nvSpPr>
          <p:spPr>
            <a:xfrm>
              <a:off x="3492042" y="150329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6" name="Google Shape;10226;p203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7" name="Google Shape;10227;p203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8" name="Google Shape;10228;p203"/>
            <p:cNvSpPr/>
            <p:nvPr/>
          </p:nvSpPr>
          <p:spPr>
            <a:xfrm>
              <a:off x="3722949" y="15542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9" name="Google Shape;10229;p203"/>
            <p:cNvSpPr/>
            <p:nvPr/>
          </p:nvSpPr>
          <p:spPr>
            <a:xfrm>
              <a:off x="3542946" y="155420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0" name="Google Shape;10230;p203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1" name="Google Shape;10231;p203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2" name="Google Shape;10232;p203"/>
            <p:cNvSpPr/>
            <p:nvPr/>
          </p:nvSpPr>
          <p:spPr>
            <a:xfrm>
              <a:off x="3773852" y="160510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3" name="Google Shape;10233;p203"/>
            <p:cNvSpPr/>
            <p:nvPr/>
          </p:nvSpPr>
          <p:spPr>
            <a:xfrm>
              <a:off x="3593850" y="160510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4" name="Google Shape;10234;p203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5" name="Google Shape;10235;p203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6" name="Google Shape;10236;p203"/>
            <p:cNvSpPr/>
            <p:nvPr/>
          </p:nvSpPr>
          <p:spPr>
            <a:xfrm>
              <a:off x="3824760" y="16560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7" name="Google Shape;10237;p203"/>
            <p:cNvSpPr/>
            <p:nvPr/>
          </p:nvSpPr>
          <p:spPr>
            <a:xfrm>
              <a:off x="3644758" y="165601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8" name="Google Shape;10238;p203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9" name="Google Shape;10239;p203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0" name="Google Shape;10240;p203"/>
            <p:cNvSpPr/>
            <p:nvPr/>
          </p:nvSpPr>
          <p:spPr>
            <a:xfrm>
              <a:off x="3875664" y="17069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1" name="Google Shape;10241;p203"/>
            <p:cNvSpPr/>
            <p:nvPr/>
          </p:nvSpPr>
          <p:spPr>
            <a:xfrm>
              <a:off x="3695662" y="170691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2" name="Google Shape;10242;p203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3" name="Google Shape;10243;p203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4" name="Google Shape;10244;p203"/>
            <p:cNvSpPr/>
            <p:nvPr/>
          </p:nvSpPr>
          <p:spPr>
            <a:xfrm>
              <a:off x="3926568" y="17578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5" name="Google Shape;10245;p203"/>
            <p:cNvSpPr/>
            <p:nvPr/>
          </p:nvSpPr>
          <p:spPr>
            <a:xfrm>
              <a:off x="3746565" y="175782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6" name="Google Shape;10246;p203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7" name="Google Shape;10247;p203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8" name="Google Shape;10248;p203"/>
            <p:cNvSpPr/>
            <p:nvPr/>
          </p:nvSpPr>
          <p:spPr>
            <a:xfrm>
              <a:off x="3977471" y="180872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9" name="Google Shape;10249;p203"/>
            <p:cNvSpPr/>
            <p:nvPr/>
          </p:nvSpPr>
          <p:spPr>
            <a:xfrm>
              <a:off x="3797469" y="180872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0" name="Google Shape;10250;p203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1" name="Google Shape;10251;p203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2" name="Google Shape;10252;p203"/>
            <p:cNvSpPr/>
            <p:nvPr/>
          </p:nvSpPr>
          <p:spPr>
            <a:xfrm>
              <a:off x="4028376" y="1859631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3" name="Google Shape;10253;p203"/>
            <p:cNvSpPr/>
            <p:nvPr/>
          </p:nvSpPr>
          <p:spPr>
            <a:xfrm>
              <a:off x="3848373" y="1859631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4" name="Google Shape;10254;p203"/>
            <p:cNvSpPr/>
            <p:nvPr/>
          </p:nvSpPr>
          <p:spPr>
            <a:xfrm>
              <a:off x="3899281" y="1909273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5" name="Google Shape;10255;p203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6" name="Google Shape;10256;p203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7" name="Google Shape;10257;p203"/>
          <p:cNvSpPr txBox="1"/>
          <p:nvPr/>
        </p:nvSpPr>
        <p:spPr>
          <a:xfrm>
            <a:off x="3047453" y="2303962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8" name="Google Shape;10258;p203"/>
          <p:cNvSpPr txBox="1"/>
          <p:nvPr/>
        </p:nvSpPr>
        <p:spPr>
          <a:xfrm>
            <a:off x="3038690" y="2495859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9" name="Google Shape;10259;p203"/>
          <p:cNvSpPr txBox="1"/>
          <p:nvPr/>
        </p:nvSpPr>
        <p:spPr>
          <a:xfrm>
            <a:off x="3953344" y="2099543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0" name="Google Shape;10260;p203"/>
          <p:cNvSpPr txBox="1"/>
          <p:nvPr/>
        </p:nvSpPr>
        <p:spPr>
          <a:xfrm>
            <a:off x="4074756" y="1954370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1" name="Google Shape;10261;p203"/>
          <p:cNvSpPr txBox="1"/>
          <p:nvPr/>
        </p:nvSpPr>
        <p:spPr>
          <a:xfrm>
            <a:off x="2838348" y="102333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62" name="Google Shape;10262;p203"/>
          <p:cNvGrpSpPr/>
          <p:nvPr/>
        </p:nvGrpSpPr>
        <p:grpSpPr>
          <a:xfrm>
            <a:off x="3308372" y="1146968"/>
            <a:ext cx="1529317" cy="943910"/>
            <a:chOff x="3308372" y="1146968"/>
            <a:chExt cx="1529317" cy="943910"/>
          </a:xfrm>
        </p:grpSpPr>
        <p:sp>
          <p:nvSpPr>
            <p:cNvPr id="10263" name="Google Shape;10263;p203"/>
            <p:cNvSpPr/>
            <p:nvPr/>
          </p:nvSpPr>
          <p:spPr>
            <a:xfrm>
              <a:off x="3308372" y="1967633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4" name="Google Shape;10264;p203"/>
            <p:cNvSpPr/>
            <p:nvPr/>
          </p:nvSpPr>
          <p:spPr>
            <a:xfrm>
              <a:off x="3308372" y="1967633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5" name="Google Shape;10265;p203"/>
            <p:cNvSpPr/>
            <p:nvPr/>
          </p:nvSpPr>
          <p:spPr>
            <a:xfrm>
              <a:off x="3380372" y="1967633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6" name="Google Shape;10266;p203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7" name="Google Shape;10267;p203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8" name="Google Shape;10268;p203"/>
            <p:cNvSpPr/>
            <p:nvPr/>
          </p:nvSpPr>
          <p:spPr>
            <a:xfrm>
              <a:off x="3315713" y="1146968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9" name="Google Shape;10269;p203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0" name="Google Shape;10270;p203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1" name="Google Shape;10271;p203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2" name="Google Shape;10272;p203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3" name="Google Shape;10273;p203"/>
          <p:cNvSpPr txBox="1"/>
          <p:nvPr/>
        </p:nvSpPr>
        <p:spPr>
          <a:xfrm>
            <a:off x="4324883" y="1984075"/>
            <a:ext cx="35560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4" name="Google Shape;10274;p203"/>
          <p:cNvSpPr txBox="1"/>
          <p:nvPr/>
        </p:nvSpPr>
        <p:spPr>
          <a:xfrm>
            <a:off x="3625684" y="1182235"/>
            <a:ext cx="852169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2(84)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75" name="Google Shape;10275;p203"/>
          <p:cNvGrpSpPr/>
          <p:nvPr/>
        </p:nvGrpSpPr>
        <p:grpSpPr>
          <a:xfrm>
            <a:off x="3942627" y="1305875"/>
            <a:ext cx="895062" cy="560070"/>
            <a:chOff x="3942627" y="1305875"/>
            <a:chExt cx="895062" cy="560070"/>
          </a:xfrm>
        </p:grpSpPr>
        <p:sp>
          <p:nvSpPr>
            <p:cNvPr id="10276" name="Google Shape;10276;p203"/>
            <p:cNvSpPr/>
            <p:nvPr/>
          </p:nvSpPr>
          <p:spPr>
            <a:xfrm>
              <a:off x="3942627" y="1305875"/>
              <a:ext cx="715010" cy="560070"/>
            </a:xfrm>
            <a:custGeom>
              <a:rect b="b" l="l" r="r" t="t"/>
              <a:pathLst>
                <a:path extrusionOk="0" h="560069" w="715010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715010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7" name="Google Shape;10277;p203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8" name="Google Shape;10278;p203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9" name="Google Shape;10279;p203"/>
          <p:cNvSpPr txBox="1"/>
          <p:nvPr/>
        </p:nvSpPr>
        <p:spPr>
          <a:xfrm>
            <a:off x="4312678" y="1870054"/>
            <a:ext cx="7143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80" name="Google Shape;10280;p203"/>
          <p:cNvSpPr txBox="1"/>
          <p:nvPr/>
        </p:nvSpPr>
        <p:spPr>
          <a:xfrm>
            <a:off x="4766906" y="1958624"/>
            <a:ext cx="14033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1" name="Google Shape;10281;p20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282" name="Google Shape;10282;p20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3" name="Google Shape;10283;p20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4" name="Google Shape;10284;p20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5" name="Google Shape;10285;p20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286" name="Google Shape;10286;p20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0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" name="Google Shape;10291;p204"/>
          <p:cNvSpPr txBox="1"/>
          <p:nvPr>
            <p:ph type="title"/>
          </p:nvPr>
        </p:nvSpPr>
        <p:spPr>
          <a:xfrm>
            <a:off x="1064780" y="500961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10292" name="Google Shape;10292;p204"/>
          <p:cNvGrpSpPr/>
          <p:nvPr/>
        </p:nvGrpSpPr>
        <p:grpSpPr>
          <a:xfrm>
            <a:off x="362526" y="1145816"/>
            <a:ext cx="720090" cy="720090"/>
            <a:chOff x="362526" y="1145816"/>
            <a:chExt cx="720090" cy="720090"/>
          </a:xfrm>
        </p:grpSpPr>
        <p:sp>
          <p:nvSpPr>
            <p:cNvPr id="10293" name="Google Shape;10293;p204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4" name="Google Shape;10294;p204"/>
            <p:cNvSpPr/>
            <p:nvPr/>
          </p:nvSpPr>
          <p:spPr>
            <a:xfrm>
              <a:off x="362526" y="1145816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5" name="Google Shape;10295;p204"/>
          <p:cNvSpPr txBox="1"/>
          <p:nvPr/>
        </p:nvSpPr>
        <p:spPr>
          <a:xfrm>
            <a:off x="663435" y="187482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6" name="Google Shape;10296;p204"/>
          <p:cNvSpPr txBox="1"/>
          <p:nvPr/>
        </p:nvSpPr>
        <p:spPr>
          <a:xfrm>
            <a:off x="1078052" y="1513667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7" name="Google Shape;10297;p204"/>
          <p:cNvSpPr txBox="1"/>
          <p:nvPr/>
        </p:nvSpPr>
        <p:spPr>
          <a:xfrm>
            <a:off x="572338" y="1014303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8" name="Google Shape;10298;p204"/>
          <p:cNvSpPr txBox="1"/>
          <p:nvPr/>
        </p:nvSpPr>
        <p:spPr>
          <a:xfrm>
            <a:off x="509981" y="1083883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99" name="Google Shape;10299;p204"/>
          <p:cNvGrpSpPr/>
          <p:nvPr/>
        </p:nvGrpSpPr>
        <p:grpSpPr>
          <a:xfrm>
            <a:off x="1181821" y="1173103"/>
            <a:ext cx="796178" cy="794913"/>
            <a:chOff x="1181821" y="1173103"/>
            <a:chExt cx="796178" cy="794913"/>
          </a:xfrm>
        </p:grpSpPr>
        <p:sp>
          <p:nvSpPr>
            <p:cNvPr id="10300" name="Google Shape;10300;p204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1" name="Google Shape;10301;p204"/>
            <p:cNvSpPr/>
            <p:nvPr/>
          </p:nvSpPr>
          <p:spPr>
            <a:xfrm>
              <a:off x="1181821" y="117310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2" name="Google Shape;10302;p204"/>
            <p:cNvSpPr/>
            <p:nvPr/>
          </p:nvSpPr>
          <p:spPr>
            <a:xfrm>
              <a:off x="1721828" y="11731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3" name="Google Shape;10303;p204"/>
            <p:cNvSpPr/>
            <p:nvPr/>
          </p:nvSpPr>
          <p:spPr>
            <a:xfrm>
              <a:off x="1181821" y="117310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4" name="Google Shape;10304;p204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5" name="Google Shape;10305;p204"/>
            <p:cNvSpPr/>
            <p:nvPr/>
          </p:nvSpPr>
          <p:spPr>
            <a:xfrm>
              <a:off x="1232729" y="122401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6" name="Google Shape;10306;p204"/>
            <p:cNvSpPr/>
            <p:nvPr/>
          </p:nvSpPr>
          <p:spPr>
            <a:xfrm>
              <a:off x="1772736" y="122401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7" name="Google Shape;10307;p204"/>
            <p:cNvSpPr/>
            <p:nvPr/>
          </p:nvSpPr>
          <p:spPr>
            <a:xfrm>
              <a:off x="1232729" y="122401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8" name="Google Shape;10308;p204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9" name="Google Shape;10309;p204"/>
            <p:cNvSpPr/>
            <p:nvPr/>
          </p:nvSpPr>
          <p:spPr>
            <a:xfrm>
              <a:off x="1283633" y="127491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0" name="Google Shape;10310;p204"/>
            <p:cNvSpPr/>
            <p:nvPr/>
          </p:nvSpPr>
          <p:spPr>
            <a:xfrm>
              <a:off x="1823640" y="127491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1" name="Google Shape;10311;p204"/>
            <p:cNvSpPr/>
            <p:nvPr/>
          </p:nvSpPr>
          <p:spPr>
            <a:xfrm>
              <a:off x="1283633" y="1274915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2" name="Google Shape;10312;p204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3" name="Google Shape;10313;p204"/>
            <p:cNvSpPr/>
            <p:nvPr/>
          </p:nvSpPr>
          <p:spPr>
            <a:xfrm>
              <a:off x="1334537" y="1325819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4" name="Google Shape;10314;p204"/>
            <p:cNvSpPr/>
            <p:nvPr/>
          </p:nvSpPr>
          <p:spPr>
            <a:xfrm>
              <a:off x="1874543" y="132581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5" name="Google Shape;10315;p204"/>
            <p:cNvSpPr/>
            <p:nvPr/>
          </p:nvSpPr>
          <p:spPr>
            <a:xfrm>
              <a:off x="1334537" y="1325819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6" name="Google Shape;10316;p204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7" name="Google Shape;10317;p204"/>
            <p:cNvSpPr/>
            <p:nvPr/>
          </p:nvSpPr>
          <p:spPr>
            <a:xfrm>
              <a:off x="1385441" y="137672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8" name="Google Shape;10318;p204"/>
            <p:cNvSpPr/>
            <p:nvPr/>
          </p:nvSpPr>
          <p:spPr>
            <a:xfrm>
              <a:off x="1925447" y="137672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9" name="Google Shape;10319;p204"/>
            <p:cNvSpPr/>
            <p:nvPr/>
          </p:nvSpPr>
          <p:spPr>
            <a:xfrm>
              <a:off x="1385441" y="137672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0" name="Google Shape;10320;p204"/>
            <p:cNvSpPr/>
            <p:nvPr/>
          </p:nvSpPr>
          <p:spPr>
            <a:xfrm>
              <a:off x="1436344" y="1426361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1" name="Google Shape;10321;p204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2" name="Google Shape;10322;p204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23" name="Google Shape;10323;p204"/>
          <p:cNvSpPr txBox="1"/>
          <p:nvPr/>
        </p:nvSpPr>
        <p:spPr>
          <a:xfrm>
            <a:off x="1647240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4" name="Google Shape;10324;p204"/>
          <p:cNvSpPr txBox="1"/>
          <p:nvPr/>
        </p:nvSpPr>
        <p:spPr>
          <a:xfrm>
            <a:off x="1971852" y="1687466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5" name="Google Shape;10325;p204"/>
          <p:cNvSpPr txBox="1"/>
          <p:nvPr/>
        </p:nvSpPr>
        <p:spPr>
          <a:xfrm>
            <a:off x="1042962" y="1031460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6" name="Google Shape;10326;p204"/>
          <p:cNvGrpSpPr/>
          <p:nvPr/>
        </p:nvGrpSpPr>
        <p:grpSpPr>
          <a:xfrm>
            <a:off x="792000" y="1323288"/>
            <a:ext cx="1905671" cy="644723"/>
            <a:chOff x="792000" y="1323288"/>
            <a:chExt cx="1905671" cy="644723"/>
          </a:xfrm>
        </p:grpSpPr>
        <p:pic>
          <p:nvPicPr>
            <p:cNvPr id="10327" name="Google Shape;10327;p2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323288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28" name="Google Shape;10328;p204"/>
            <p:cNvSpPr/>
            <p:nvPr/>
          </p:nvSpPr>
          <p:spPr>
            <a:xfrm>
              <a:off x="902533" y="1325819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9" name="Google Shape;10329;p204"/>
            <p:cNvSpPr/>
            <p:nvPr/>
          </p:nvSpPr>
          <p:spPr>
            <a:xfrm>
              <a:off x="1436344" y="1427626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0" name="Google Shape;10330;p204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1" name="Google Shape;10331;p204"/>
            <p:cNvSpPr/>
            <p:nvPr/>
          </p:nvSpPr>
          <p:spPr>
            <a:xfrm>
              <a:off x="2081833" y="135310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2" name="Google Shape;10332;p204"/>
            <p:cNvSpPr/>
            <p:nvPr/>
          </p:nvSpPr>
          <p:spPr>
            <a:xfrm>
              <a:off x="2441837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3" name="Google Shape;10333;p204"/>
            <p:cNvSpPr/>
            <p:nvPr/>
          </p:nvSpPr>
          <p:spPr>
            <a:xfrm>
              <a:off x="2081833" y="135310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4" name="Google Shape;10334;p204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5" name="Google Shape;10335;p204"/>
            <p:cNvSpPr/>
            <p:nvPr/>
          </p:nvSpPr>
          <p:spPr>
            <a:xfrm>
              <a:off x="2132740" y="140401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6" name="Google Shape;10336;p204"/>
            <p:cNvSpPr/>
            <p:nvPr/>
          </p:nvSpPr>
          <p:spPr>
            <a:xfrm>
              <a:off x="2492745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7" name="Google Shape;10337;p204"/>
            <p:cNvSpPr/>
            <p:nvPr/>
          </p:nvSpPr>
          <p:spPr>
            <a:xfrm>
              <a:off x="2132740" y="140401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8" name="Google Shape;10338;p204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9" name="Google Shape;10339;p204"/>
            <p:cNvSpPr/>
            <p:nvPr/>
          </p:nvSpPr>
          <p:spPr>
            <a:xfrm>
              <a:off x="2183644" y="145491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0" name="Google Shape;10340;p204"/>
            <p:cNvSpPr/>
            <p:nvPr/>
          </p:nvSpPr>
          <p:spPr>
            <a:xfrm>
              <a:off x="2543649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1" name="Google Shape;10341;p204"/>
            <p:cNvSpPr/>
            <p:nvPr/>
          </p:nvSpPr>
          <p:spPr>
            <a:xfrm>
              <a:off x="2183644" y="1454917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2" name="Google Shape;10342;p204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3" name="Google Shape;10343;p204"/>
            <p:cNvSpPr/>
            <p:nvPr/>
          </p:nvSpPr>
          <p:spPr>
            <a:xfrm>
              <a:off x="2234548" y="1505821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4" name="Google Shape;10344;p204"/>
            <p:cNvSpPr/>
            <p:nvPr/>
          </p:nvSpPr>
          <p:spPr>
            <a:xfrm>
              <a:off x="2594552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5" name="Google Shape;10345;p204"/>
            <p:cNvSpPr/>
            <p:nvPr/>
          </p:nvSpPr>
          <p:spPr>
            <a:xfrm>
              <a:off x="2234548" y="1505821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6" name="Google Shape;10346;p204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7" name="Google Shape;10347;p204"/>
            <p:cNvSpPr/>
            <p:nvPr/>
          </p:nvSpPr>
          <p:spPr>
            <a:xfrm>
              <a:off x="2285452" y="155672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8" name="Google Shape;10348;p204"/>
            <p:cNvSpPr/>
            <p:nvPr/>
          </p:nvSpPr>
          <p:spPr>
            <a:xfrm>
              <a:off x="2645456" y="155672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9" name="Google Shape;10349;p204"/>
            <p:cNvSpPr/>
            <p:nvPr/>
          </p:nvSpPr>
          <p:spPr>
            <a:xfrm>
              <a:off x="2285452" y="1556725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0" name="Google Shape;10350;p204"/>
            <p:cNvSpPr/>
            <p:nvPr/>
          </p:nvSpPr>
          <p:spPr>
            <a:xfrm>
              <a:off x="2336356" y="1606363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1" name="Google Shape;10351;p204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2" name="Google Shape;10352;p204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3" name="Google Shape;10353;p204"/>
          <p:cNvSpPr txBox="1"/>
          <p:nvPr/>
        </p:nvSpPr>
        <p:spPr>
          <a:xfrm>
            <a:off x="1425676" y="2172340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4" name="Google Shape;10354;p204"/>
          <p:cNvSpPr txBox="1"/>
          <p:nvPr/>
        </p:nvSpPr>
        <p:spPr>
          <a:xfrm>
            <a:off x="2457246" y="19766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5" name="Google Shape;10355;p204"/>
          <p:cNvSpPr txBox="1"/>
          <p:nvPr/>
        </p:nvSpPr>
        <p:spPr>
          <a:xfrm>
            <a:off x="2691853" y="175947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6" name="Google Shape;10356;p204"/>
          <p:cNvSpPr txBox="1"/>
          <p:nvPr/>
        </p:nvSpPr>
        <p:spPr>
          <a:xfrm>
            <a:off x="1856485" y="1211470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7" name="Google Shape;10357;p204"/>
          <p:cNvSpPr txBox="1"/>
          <p:nvPr/>
        </p:nvSpPr>
        <p:spPr>
          <a:xfrm>
            <a:off x="2463953" y="1243149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8" name="Google Shape;10358;p204"/>
          <p:cNvGrpSpPr/>
          <p:nvPr/>
        </p:nvGrpSpPr>
        <p:grpSpPr>
          <a:xfrm>
            <a:off x="1724349" y="1047678"/>
            <a:ext cx="1789192" cy="1051865"/>
            <a:chOff x="1724349" y="1047678"/>
            <a:chExt cx="1789192" cy="1051865"/>
          </a:xfrm>
        </p:grpSpPr>
        <p:sp>
          <p:nvSpPr>
            <p:cNvPr id="10359" name="Google Shape;10359;p204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0" name="Google Shape;10360;p204"/>
            <p:cNvSpPr/>
            <p:nvPr/>
          </p:nvSpPr>
          <p:spPr>
            <a:xfrm>
              <a:off x="1724349" y="1715631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1" name="Google Shape;10361;p204"/>
            <p:cNvSpPr/>
            <p:nvPr/>
          </p:nvSpPr>
          <p:spPr>
            <a:xfrm>
              <a:off x="1832352" y="1715631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2" name="Google Shape;10362;p204"/>
            <p:cNvSpPr/>
            <p:nvPr/>
          </p:nvSpPr>
          <p:spPr>
            <a:xfrm>
              <a:off x="2336356" y="160762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3" name="Google Shape;10363;p204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4" name="Google Shape;10364;p204"/>
            <p:cNvSpPr/>
            <p:nvPr/>
          </p:nvSpPr>
          <p:spPr>
            <a:xfrm>
              <a:off x="2460412" y="104767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5" name="Google Shape;10365;p204"/>
            <p:cNvSpPr/>
            <p:nvPr/>
          </p:nvSpPr>
          <p:spPr>
            <a:xfrm>
              <a:off x="2748416" y="10476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6" name="Google Shape;10366;p204"/>
            <p:cNvSpPr/>
            <p:nvPr/>
          </p:nvSpPr>
          <p:spPr>
            <a:xfrm>
              <a:off x="2460412" y="104767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7" name="Google Shape;10367;p204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8" name="Google Shape;10368;p204"/>
            <p:cNvSpPr/>
            <p:nvPr/>
          </p:nvSpPr>
          <p:spPr>
            <a:xfrm>
              <a:off x="2511315" y="109858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9" name="Google Shape;10369;p204"/>
            <p:cNvSpPr/>
            <p:nvPr/>
          </p:nvSpPr>
          <p:spPr>
            <a:xfrm>
              <a:off x="2799320" y="10985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0" name="Google Shape;10370;p204"/>
            <p:cNvSpPr/>
            <p:nvPr/>
          </p:nvSpPr>
          <p:spPr>
            <a:xfrm>
              <a:off x="2511315" y="109858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1" name="Google Shape;10371;p204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2" name="Google Shape;10372;p204"/>
            <p:cNvSpPr/>
            <p:nvPr/>
          </p:nvSpPr>
          <p:spPr>
            <a:xfrm>
              <a:off x="2562223" y="114949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3" name="Google Shape;10373;p204"/>
            <p:cNvSpPr/>
            <p:nvPr/>
          </p:nvSpPr>
          <p:spPr>
            <a:xfrm>
              <a:off x="2850228" y="11494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4" name="Google Shape;10374;p204"/>
            <p:cNvSpPr/>
            <p:nvPr/>
          </p:nvSpPr>
          <p:spPr>
            <a:xfrm>
              <a:off x="2562223" y="114949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5" name="Google Shape;10375;p204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6" name="Google Shape;10376;p204"/>
            <p:cNvSpPr/>
            <p:nvPr/>
          </p:nvSpPr>
          <p:spPr>
            <a:xfrm>
              <a:off x="2613127" y="120039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7" name="Google Shape;10377;p204"/>
            <p:cNvSpPr/>
            <p:nvPr/>
          </p:nvSpPr>
          <p:spPr>
            <a:xfrm>
              <a:off x="2901132" y="120039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8" name="Google Shape;10378;p204"/>
            <p:cNvSpPr/>
            <p:nvPr/>
          </p:nvSpPr>
          <p:spPr>
            <a:xfrm>
              <a:off x="2613127" y="120039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9" name="Google Shape;10379;p204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0" name="Google Shape;10380;p204"/>
            <p:cNvSpPr/>
            <p:nvPr/>
          </p:nvSpPr>
          <p:spPr>
            <a:xfrm>
              <a:off x="2664031" y="125129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1" name="Google Shape;10381;p204"/>
            <p:cNvSpPr/>
            <p:nvPr/>
          </p:nvSpPr>
          <p:spPr>
            <a:xfrm>
              <a:off x="2952035" y="12512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2" name="Google Shape;10382;p204"/>
            <p:cNvSpPr/>
            <p:nvPr/>
          </p:nvSpPr>
          <p:spPr>
            <a:xfrm>
              <a:off x="2664031" y="125129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3" name="Google Shape;10383;p204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4" name="Google Shape;10384;p204"/>
            <p:cNvSpPr/>
            <p:nvPr/>
          </p:nvSpPr>
          <p:spPr>
            <a:xfrm>
              <a:off x="2714935" y="130220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5" name="Google Shape;10385;p204"/>
            <p:cNvSpPr/>
            <p:nvPr/>
          </p:nvSpPr>
          <p:spPr>
            <a:xfrm>
              <a:off x="3002940" y="13022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6" name="Google Shape;10386;p204"/>
            <p:cNvSpPr/>
            <p:nvPr/>
          </p:nvSpPr>
          <p:spPr>
            <a:xfrm>
              <a:off x="2714935" y="130220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7" name="Google Shape;10387;p204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8" name="Google Shape;10388;p204"/>
            <p:cNvSpPr/>
            <p:nvPr/>
          </p:nvSpPr>
          <p:spPr>
            <a:xfrm>
              <a:off x="2765839" y="135310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9" name="Google Shape;10389;p204"/>
            <p:cNvSpPr/>
            <p:nvPr/>
          </p:nvSpPr>
          <p:spPr>
            <a:xfrm>
              <a:off x="3053844" y="135310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0" name="Google Shape;10390;p204"/>
            <p:cNvSpPr/>
            <p:nvPr/>
          </p:nvSpPr>
          <p:spPr>
            <a:xfrm>
              <a:off x="2765839" y="135310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1" name="Google Shape;10391;p204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2" name="Google Shape;10392;p204"/>
            <p:cNvSpPr/>
            <p:nvPr/>
          </p:nvSpPr>
          <p:spPr>
            <a:xfrm>
              <a:off x="2816747" y="140401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3" name="Google Shape;10393;p204"/>
            <p:cNvSpPr/>
            <p:nvPr/>
          </p:nvSpPr>
          <p:spPr>
            <a:xfrm>
              <a:off x="3104751" y="140401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4" name="Google Shape;10394;p204"/>
            <p:cNvSpPr/>
            <p:nvPr/>
          </p:nvSpPr>
          <p:spPr>
            <a:xfrm>
              <a:off x="2816747" y="140401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5" name="Google Shape;10395;p204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6" name="Google Shape;10396;p204"/>
            <p:cNvSpPr/>
            <p:nvPr/>
          </p:nvSpPr>
          <p:spPr>
            <a:xfrm>
              <a:off x="2867651" y="145491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7" name="Google Shape;10397;p204"/>
            <p:cNvSpPr/>
            <p:nvPr/>
          </p:nvSpPr>
          <p:spPr>
            <a:xfrm>
              <a:off x="3155655" y="145491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8" name="Google Shape;10398;p204"/>
            <p:cNvSpPr/>
            <p:nvPr/>
          </p:nvSpPr>
          <p:spPr>
            <a:xfrm>
              <a:off x="2867651" y="145491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9" name="Google Shape;10399;p204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0" name="Google Shape;10400;p204"/>
            <p:cNvSpPr/>
            <p:nvPr/>
          </p:nvSpPr>
          <p:spPr>
            <a:xfrm>
              <a:off x="2918554" y="1505821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1" name="Google Shape;10401;p204"/>
            <p:cNvSpPr/>
            <p:nvPr/>
          </p:nvSpPr>
          <p:spPr>
            <a:xfrm>
              <a:off x="3206559" y="150582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2" name="Google Shape;10402;p204"/>
            <p:cNvSpPr/>
            <p:nvPr/>
          </p:nvSpPr>
          <p:spPr>
            <a:xfrm>
              <a:off x="2918554" y="150582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3" name="Google Shape;10403;p204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4" name="Google Shape;10404;p204"/>
            <p:cNvSpPr/>
            <p:nvPr/>
          </p:nvSpPr>
          <p:spPr>
            <a:xfrm>
              <a:off x="2969458" y="155672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5" name="Google Shape;10405;p204"/>
            <p:cNvSpPr/>
            <p:nvPr/>
          </p:nvSpPr>
          <p:spPr>
            <a:xfrm>
              <a:off x="3257463" y="155672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6" name="Google Shape;10406;p204"/>
            <p:cNvSpPr/>
            <p:nvPr/>
          </p:nvSpPr>
          <p:spPr>
            <a:xfrm>
              <a:off x="2969458" y="155672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7" name="Google Shape;10407;p204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8" name="Google Shape;10408;p204"/>
            <p:cNvSpPr/>
            <p:nvPr/>
          </p:nvSpPr>
          <p:spPr>
            <a:xfrm>
              <a:off x="3020362" y="160762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9" name="Google Shape;10409;p204"/>
            <p:cNvSpPr/>
            <p:nvPr/>
          </p:nvSpPr>
          <p:spPr>
            <a:xfrm>
              <a:off x="3308367" y="160762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0" name="Google Shape;10410;p204"/>
            <p:cNvSpPr/>
            <p:nvPr/>
          </p:nvSpPr>
          <p:spPr>
            <a:xfrm>
              <a:off x="3020362" y="160762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1" name="Google Shape;10411;p204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2" name="Google Shape;10412;p204"/>
            <p:cNvSpPr/>
            <p:nvPr/>
          </p:nvSpPr>
          <p:spPr>
            <a:xfrm>
              <a:off x="3071270" y="165853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3" name="Google Shape;10413;p204"/>
            <p:cNvSpPr/>
            <p:nvPr/>
          </p:nvSpPr>
          <p:spPr>
            <a:xfrm>
              <a:off x="3359274" y="1658536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4" name="Google Shape;10414;p204"/>
            <p:cNvSpPr/>
            <p:nvPr/>
          </p:nvSpPr>
          <p:spPr>
            <a:xfrm>
              <a:off x="3071270" y="165853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5" name="Google Shape;10415;p204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6" name="Google Shape;10416;p204"/>
            <p:cNvSpPr/>
            <p:nvPr/>
          </p:nvSpPr>
          <p:spPr>
            <a:xfrm>
              <a:off x="3122174" y="170944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7" name="Google Shape;10417;p204"/>
            <p:cNvSpPr/>
            <p:nvPr/>
          </p:nvSpPr>
          <p:spPr>
            <a:xfrm>
              <a:off x="3410178" y="1709440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8" name="Google Shape;10418;p204"/>
            <p:cNvSpPr/>
            <p:nvPr/>
          </p:nvSpPr>
          <p:spPr>
            <a:xfrm>
              <a:off x="3122174" y="170944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9" name="Google Shape;10419;p204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0" name="Google Shape;10420;p204"/>
            <p:cNvSpPr/>
            <p:nvPr/>
          </p:nvSpPr>
          <p:spPr>
            <a:xfrm>
              <a:off x="3173078" y="1760344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1" name="Google Shape;10421;p204"/>
            <p:cNvSpPr/>
            <p:nvPr/>
          </p:nvSpPr>
          <p:spPr>
            <a:xfrm>
              <a:off x="3461082" y="176034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2" name="Google Shape;10422;p204"/>
            <p:cNvSpPr/>
            <p:nvPr/>
          </p:nvSpPr>
          <p:spPr>
            <a:xfrm>
              <a:off x="3173078" y="176034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3" name="Google Shape;10423;p204"/>
            <p:cNvSpPr/>
            <p:nvPr/>
          </p:nvSpPr>
          <p:spPr>
            <a:xfrm>
              <a:off x="3223981" y="1809983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4" name="Google Shape;10424;p204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5" name="Google Shape;10425;p204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26" name="Google Shape;10426;p204"/>
          <p:cNvSpPr txBox="1"/>
          <p:nvPr/>
        </p:nvSpPr>
        <p:spPr>
          <a:xfrm>
            <a:off x="2239352" y="2172340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7" name="Google Shape;10427;p204"/>
          <p:cNvSpPr txBox="1"/>
          <p:nvPr/>
        </p:nvSpPr>
        <p:spPr>
          <a:xfrm>
            <a:off x="3308858" y="21082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8" name="Google Shape;10428;p204"/>
          <p:cNvSpPr txBox="1"/>
          <p:nvPr/>
        </p:nvSpPr>
        <p:spPr>
          <a:xfrm>
            <a:off x="3507473" y="1919889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9" name="Google Shape;10429;p204"/>
          <p:cNvSpPr txBox="1"/>
          <p:nvPr/>
        </p:nvSpPr>
        <p:spPr>
          <a:xfrm>
            <a:off x="2177542" y="906048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30" name="Google Shape;10430;p204"/>
          <p:cNvGrpSpPr/>
          <p:nvPr/>
        </p:nvGrpSpPr>
        <p:grpSpPr>
          <a:xfrm>
            <a:off x="2480361" y="1146968"/>
            <a:ext cx="1600530" cy="952570"/>
            <a:chOff x="2480361" y="1146968"/>
            <a:chExt cx="1600530" cy="952570"/>
          </a:xfrm>
        </p:grpSpPr>
        <p:sp>
          <p:nvSpPr>
            <p:cNvPr id="10431" name="Google Shape;10431;p204"/>
            <p:cNvSpPr/>
            <p:nvPr/>
          </p:nvSpPr>
          <p:spPr>
            <a:xfrm>
              <a:off x="2480361" y="1859631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2" name="Google Shape;10432;p204"/>
            <p:cNvSpPr/>
            <p:nvPr/>
          </p:nvSpPr>
          <p:spPr>
            <a:xfrm>
              <a:off x="2480361" y="1859631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3" name="Google Shape;10433;p204"/>
            <p:cNvSpPr/>
            <p:nvPr/>
          </p:nvSpPr>
          <p:spPr>
            <a:xfrm>
              <a:off x="2552360" y="1859631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4" name="Google Shape;10434;p204"/>
            <p:cNvSpPr/>
            <p:nvPr/>
          </p:nvSpPr>
          <p:spPr>
            <a:xfrm>
              <a:off x="3223981" y="1811248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5" name="Google Shape;10435;p204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6" name="Google Shape;10436;p204"/>
            <p:cNvSpPr/>
            <p:nvPr/>
          </p:nvSpPr>
          <p:spPr>
            <a:xfrm>
              <a:off x="3135711" y="114696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7" name="Google Shape;10437;p204"/>
            <p:cNvSpPr/>
            <p:nvPr/>
          </p:nvSpPr>
          <p:spPr>
            <a:xfrm>
              <a:off x="3315713" y="11469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8" name="Google Shape;10438;p204"/>
            <p:cNvSpPr/>
            <p:nvPr/>
          </p:nvSpPr>
          <p:spPr>
            <a:xfrm>
              <a:off x="3135711" y="114696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9" name="Google Shape;10439;p204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0" name="Google Shape;10440;p204"/>
            <p:cNvSpPr/>
            <p:nvPr/>
          </p:nvSpPr>
          <p:spPr>
            <a:xfrm>
              <a:off x="3186615" y="119787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1" name="Google Shape;10441;p204"/>
            <p:cNvSpPr/>
            <p:nvPr/>
          </p:nvSpPr>
          <p:spPr>
            <a:xfrm>
              <a:off x="3366617" y="11978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2" name="Google Shape;10442;p204"/>
            <p:cNvSpPr/>
            <p:nvPr/>
          </p:nvSpPr>
          <p:spPr>
            <a:xfrm>
              <a:off x="3186615" y="119787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3" name="Google Shape;10443;p204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4" name="Google Shape;10444;p204"/>
            <p:cNvSpPr/>
            <p:nvPr/>
          </p:nvSpPr>
          <p:spPr>
            <a:xfrm>
              <a:off x="3237519" y="1248776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5" name="Google Shape;10445;p204"/>
            <p:cNvSpPr/>
            <p:nvPr/>
          </p:nvSpPr>
          <p:spPr>
            <a:xfrm>
              <a:off x="3417521" y="12487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6" name="Google Shape;10446;p204"/>
            <p:cNvSpPr/>
            <p:nvPr/>
          </p:nvSpPr>
          <p:spPr>
            <a:xfrm>
              <a:off x="3237519" y="124877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7" name="Google Shape;10447;p204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8" name="Google Shape;10448;p204"/>
            <p:cNvSpPr/>
            <p:nvPr/>
          </p:nvSpPr>
          <p:spPr>
            <a:xfrm>
              <a:off x="3288423" y="129968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9" name="Google Shape;10449;p204"/>
            <p:cNvSpPr/>
            <p:nvPr/>
          </p:nvSpPr>
          <p:spPr>
            <a:xfrm>
              <a:off x="3468425" y="12996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0" name="Google Shape;10450;p204"/>
            <p:cNvSpPr/>
            <p:nvPr/>
          </p:nvSpPr>
          <p:spPr>
            <a:xfrm>
              <a:off x="3288423" y="129968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1" name="Google Shape;10451;p204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2" name="Google Shape;10452;p204"/>
            <p:cNvSpPr/>
            <p:nvPr/>
          </p:nvSpPr>
          <p:spPr>
            <a:xfrm>
              <a:off x="3339327" y="135058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3" name="Google Shape;10453;p204"/>
            <p:cNvSpPr/>
            <p:nvPr/>
          </p:nvSpPr>
          <p:spPr>
            <a:xfrm>
              <a:off x="3519329" y="13505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4" name="Google Shape;10454;p204"/>
            <p:cNvSpPr/>
            <p:nvPr/>
          </p:nvSpPr>
          <p:spPr>
            <a:xfrm>
              <a:off x="3339327" y="135058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5" name="Google Shape;10455;p204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6" name="Google Shape;10456;p204"/>
            <p:cNvSpPr/>
            <p:nvPr/>
          </p:nvSpPr>
          <p:spPr>
            <a:xfrm>
              <a:off x="3390235" y="1401492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7" name="Google Shape;10457;p204"/>
            <p:cNvSpPr/>
            <p:nvPr/>
          </p:nvSpPr>
          <p:spPr>
            <a:xfrm>
              <a:off x="3570237" y="14014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8" name="Google Shape;10458;p204"/>
            <p:cNvSpPr/>
            <p:nvPr/>
          </p:nvSpPr>
          <p:spPr>
            <a:xfrm>
              <a:off x="3390235" y="140149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9" name="Google Shape;10459;p204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0" name="Google Shape;10460;p204"/>
            <p:cNvSpPr/>
            <p:nvPr/>
          </p:nvSpPr>
          <p:spPr>
            <a:xfrm>
              <a:off x="3441138" y="145239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1" name="Google Shape;10461;p204"/>
            <p:cNvSpPr/>
            <p:nvPr/>
          </p:nvSpPr>
          <p:spPr>
            <a:xfrm>
              <a:off x="3621141" y="14523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2" name="Google Shape;10462;p204"/>
            <p:cNvSpPr/>
            <p:nvPr/>
          </p:nvSpPr>
          <p:spPr>
            <a:xfrm>
              <a:off x="3441138" y="145239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3" name="Google Shape;10463;p204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4" name="Google Shape;10464;p204"/>
            <p:cNvSpPr/>
            <p:nvPr/>
          </p:nvSpPr>
          <p:spPr>
            <a:xfrm>
              <a:off x="3492042" y="150329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5" name="Google Shape;10465;p204"/>
            <p:cNvSpPr/>
            <p:nvPr/>
          </p:nvSpPr>
          <p:spPr>
            <a:xfrm>
              <a:off x="3672044" y="150329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6" name="Google Shape;10466;p204"/>
            <p:cNvSpPr/>
            <p:nvPr/>
          </p:nvSpPr>
          <p:spPr>
            <a:xfrm>
              <a:off x="3492042" y="150329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7" name="Google Shape;10467;p204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8" name="Google Shape;10468;p204"/>
            <p:cNvSpPr/>
            <p:nvPr/>
          </p:nvSpPr>
          <p:spPr>
            <a:xfrm>
              <a:off x="3542946" y="155420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9" name="Google Shape;10469;p204"/>
            <p:cNvSpPr/>
            <p:nvPr/>
          </p:nvSpPr>
          <p:spPr>
            <a:xfrm>
              <a:off x="3722949" y="155420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0" name="Google Shape;10470;p204"/>
            <p:cNvSpPr/>
            <p:nvPr/>
          </p:nvSpPr>
          <p:spPr>
            <a:xfrm>
              <a:off x="3542946" y="155420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1" name="Google Shape;10471;p204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2" name="Google Shape;10472;p204"/>
            <p:cNvSpPr/>
            <p:nvPr/>
          </p:nvSpPr>
          <p:spPr>
            <a:xfrm>
              <a:off x="3593850" y="160510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3" name="Google Shape;10473;p204"/>
            <p:cNvSpPr/>
            <p:nvPr/>
          </p:nvSpPr>
          <p:spPr>
            <a:xfrm>
              <a:off x="3773852" y="160510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4" name="Google Shape;10474;p204"/>
            <p:cNvSpPr/>
            <p:nvPr/>
          </p:nvSpPr>
          <p:spPr>
            <a:xfrm>
              <a:off x="3593850" y="160510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5" name="Google Shape;10475;p204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6" name="Google Shape;10476;p204"/>
            <p:cNvSpPr/>
            <p:nvPr/>
          </p:nvSpPr>
          <p:spPr>
            <a:xfrm>
              <a:off x="3644758" y="165601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7" name="Google Shape;10477;p204"/>
            <p:cNvSpPr/>
            <p:nvPr/>
          </p:nvSpPr>
          <p:spPr>
            <a:xfrm>
              <a:off x="3824760" y="16560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8" name="Google Shape;10478;p204"/>
            <p:cNvSpPr/>
            <p:nvPr/>
          </p:nvSpPr>
          <p:spPr>
            <a:xfrm>
              <a:off x="3644758" y="165601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9" name="Google Shape;10479;p204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0" name="Google Shape;10480;p204"/>
            <p:cNvSpPr/>
            <p:nvPr/>
          </p:nvSpPr>
          <p:spPr>
            <a:xfrm>
              <a:off x="3695662" y="170691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1" name="Google Shape;10481;p204"/>
            <p:cNvSpPr/>
            <p:nvPr/>
          </p:nvSpPr>
          <p:spPr>
            <a:xfrm>
              <a:off x="3875664" y="17069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2" name="Google Shape;10482;p204"/>
            <p:cNvSpPr/>
            <p:nvPr/>
          </p:nvSpPr>
          <p:spPr>
            <a:xfrm>
              <a:off x="3695662" y="170691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3" name="Google Shape;10483;p204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4" name="Google Shape;10484;p204"/>
            <p:cNvSpPr/>
            <p:nvPr/>
          </p:nvSpPr>
          <p:spPr>
            <a:xfrm>
              <a:off x="3746565" y="1757823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5" name="Google Shape;10485;p204"/>
            <p:cNvSpPr/>
            <p:nvPr/>
          </p:nvSpPr>
          <p:spPr>
            <a:xfrm>
              <a:off x="3926568" y="17578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" name="Google Shape;10486;p204"/>
            <p:cNvSpPr/>
            <p:nvPr/>
          </p:nvSpPr>
          <p:spPr>
            <a:xfrm>
              <a:off x="3746565" y="175782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7" name="Google Shape;10487;p204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" name="Google Shape;10488;p204"/>
            <p:cNvSpPr/>
            <p:nvPr/>
          </p:nvSpPr>
          <p:spPr>
            <a:xfrm>
              <a:off x="3797469" y="180872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9" name="Google Shape;10489;p204"/>
            <p:cNvSpPr/>
            <p:nvPr/>
          </p:nvSpPr>
          <p:spPr>
            <a:xfrm>
              <a:off x="3977471" y="1808727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0" name="Google Shape;10490;p204"/>
            <p:cNvSpPr/>
            <p:nvPr/>
          </p:nvSpPr>
          <p:spPr>
            <a:xfrm>
              <a:off x="3797469" y="180872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1" name="Google Shape;10491;p204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2" name="Google Shape;10492;p204"/>
            <p:cNvSpPr/>
            <p:nvPr/>
          </p:nvSpPr>
          <p:spPr>
            <a:xfrm>
              <a:off x="3848373" y="1859631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3" name="Google Shape;10493;p204"/>
            <p:cNvSpPr/>
            <p:nvPr/>
          </p:nvSpPr>
          <p:spPr>
            <a:xfrm>
              <a:off x="4028376" y="1859631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" name="Google Shape;10494;p204"/>
            <p:cNvSpPr/>
            <p:nvPr/>
          </p:nvSpPr>
          <p:spPr>
            <a:xfrm>
              <a:off x="3848373" y="1859631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5" name="Google Shape;10495;p204"/>
            <p:cNvSpPr/>
            <p:nvPr/>
          </p:nvSpPr>
          <p:spPr>
            <a:xfrm>
              <a:off x="3899281" y="1909273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" name="Google Shape;10496;p204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7" name="Google Shape;10497;p204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8" name="Google Shape;10498;p204"/>
          <p:cNvSpPr txBox="1"/>
          <p:nvPr/>
        </p:nvSpPr>
        <p:spPr>
          <a:xfrm>
            <a:off x="3047453" y="2303962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9" name="Google Shape;10499;p204"/>
          <p:cNvSpPr txBox="1"/>
          <p:nvPr/>
        </p:nvSpPr>
        <p:spPr>
          <a:xfrm>
            <a:off x="3038690" y="2495859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0" name="Google Shape;10500;p204"/>
          <p:cNvSpPr txBox="1"/>
          <p:nvPr/>
        </p:nvSpPr>
        <p:spPr>
          <a:xfrm>
            <a:off x="3953344" y="2099543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1" name="Google Shape;10501;p204"/>
          <p:cNvSpPr txBox="1"/>
          <p:nvPr/>
        </p:nvSpPr>
        <p:spPr>
          <a:xfrm>
            <a:off x="2838348" y="1023332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02" name="Google Shape;10502;p204"/>
          <p:cNvGrpSpPr/>
          <p:nvPr/>
        </p:nvGrpSpPr>
        <p:grpSpPr>
          <a:xfrm>
            <a:off x="3308372" y="1146968"/>
            <a:ext cx="1529317" cy="943910"/>
            <a:chOff x="3308372" y="1146968"/>
            <a:chExt cx="1529317" cy="943910"/>
          </a:xfrm>
        </p:grpSpPr>
        <p:sp>
          <p:nvSpPr>
            <p:cNvPr id="10503" name="Google Shape;10503;p204"/>
            <p:cNvSpPr/>
            <p:nvPr/>
          </p:nvSpPr>
          <p:spPr>
            <a:xfrm>
              <a:off x="3308372" y="1967633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4" name="Google Shape;10504;p204"/>
            <p:cNvSpPr/>
            <p:nvPr/>
          </p:nvSpPr>
          <p:spPr>
            <a:xfrm>
              <a:off x="3308372" y="1967633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5" name="Google Shape;10505;p204"/>
            <p:cNvSpPr/>
            <p:nvPr/>
          </p:nvSpPr>
          <p:spPr>
            <a:xfrm>
              <a:off x="3380372" y="1967633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6" name="Google Shape;10506;p204"/>
            <p:cNvSpPr/>
            <p:nvPr/>
          </p:nvSpPr>
          <p:spPr>
            <a:xfrm>
              <a:off x="3899281" y="191053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7" name="Google Shape;10507;p204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8" name="Google Shape;10508;p204"/>
            <p:cNvSpPr/>
            <p:nvPr/>
          </p:nvSpPr>
          <p:spPr>
            <a:xfrm>
              <a:off x="3315713" y="1146968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9" name="Google Shape;10509;p204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0" name="Google Shape;10510;p204"/>
            <p:cNvSpPr/>
            <p:nvPr/>
          </p:nvSpPr>
          <p:spPr>
            <a:xfrm>
              <a:off x="3762625" y="1305875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1" name="Google Shape;10511;p204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2" name="Google Shape;10512;p204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13" name="Google Shape;10513;p204"/>
          <p:cNvSpPr txBox="1"/>
          <p:nvPr/>
        </p:nvSpPr>
        <p:spPr>
          <a:xfrm>
            <a:off x="3625684" y="1182235"/>
            <a:ext cx="852169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2(84)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14" name="Google Shape;10514;p204"/>
          <p:cNvGrpSpPr/>
          <p:nvPr/>
        </p:nvGrpSpPr>
        <p:grpSpPr>
          <a:xfrm>
            <a:off x="3942627" y="1305875"/>
            <a:ext cx="895062" cy="560070"/>
            <a:chOff x="3942627" y="1305875"/>
            <a:chExt cx="895062" cy="560070"/>
          </a:xfrm>
        </p:grpSpPr>
        <p:sp>
          <p:nvSpPr>
            <p:cNvPr id="10515" name="Google Shape;10515;p204"/>
            <p:cNvSpPr/>
            <p:nvPr/>
          </p:nvSpPr>
          <p:spPr>
            <a:xfrm>
              <a:off x="3942627" y="1305875"/>
              <a:ext cx="715010" cy="560070"/>
            </a:xfrm>
            <a:custGeom>
              <a:rect b="b" l="l" r="r" t="t"/>
              <a:pathLst>
                <a:path extrusionOk="0" h="560069" w="715010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715010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6" name="Google Shape;10516;p204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7" name="Google Shape;10517;p204"/>
            <p:cNvSpPr/>
            <p:nvPr/>
          </p:nvSpPr>
          <p:spPr>
            <a:xfrm>
              <a:off x="4148079" y="1331325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18" name="Google Shape;10518;p204"/>
          <p:cNvSpPr txBox="1"/>
          <p:nvPr/>
        </p:nvSpPr>
        <p:spPr>
          <a:xfrm>
            <a:off x="4049356" y="1870054"/>
            <a:ext cx="991235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0099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19" name="Google Shape;10519;p20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520" name="Google Shape;10520;p20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1" name="Google Shape;10521;p20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22" name="Google Shape;10522;p20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3" name="Google Shape;10523;p20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524" name="Google Shape;10524;p20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8" name="Shape 10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9" name="Google Shape;10529;p205"/>
          <p:cNvSpPr txBox="1"/>
          <p:nvPr>
            <p:ph type="title"/>
          </p:nvPr>
        </p:nvSpPr>
        <p:spPr>
          <a:xfrm>
            <a:off x="1064780" y="432127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10530" name="Google Shape;10530;p205"/>
          <p:cNvGrpSpPr/>
          <p:nvPr/>
        </p:nvGrpSpPr>
        <p:grpSpPr>
          <a:xfrm>
            <a:off x="362526" y="1076995"/>
            <a:ext cx="720090" cy="720090"/>
            <a:chOff x="362526" y="1076995"/>
            <a:chExt cx="720090" cy="720090"/>
          </a:xfrm>
        </p:grpSpPr>
        <p:sp>
          <p:nvSpPr>
            <p:cNvPr id="10531" name="Google Shape;10531;p205"/>
            <p:cNvSpPr/>
            <p:nvPr/>
          </p:nvSpPr>
          <p:spPr>
            <a:xfrm>
              <a:off x="362526" y="1076995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2" name="Google Shape;10532;p205"/>
            <p:cNvSpPr/>
            <p:nvPr/>
          </p:nvSpPr>
          <p:spPr>
            <a:xfrm>
              <a:off x="362526" y="1076995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3" name="Google Shape;10533;p205"/>
          <p:cNvSpPr txBox="1"/>
          <p:nvPr/>
        </p:nvSpPr>
        <p:spPr>
          <a:xfrm>
            <a:off x="663435" y="180599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4" name="Google Shape;10534;p205"/>
          <p:cNvSpPr txBox="1"/>
          <p:nvPr/>
        </p:nvSpPr>
        <p:spPr>
          <a:xfrm>
            <a:off x="1078052" y="14448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5" name="Google Shape;10535;p205"/>
          <p:cNvSpPr txBox="1"/>
          <p:nvPr/>
        </p:nvSpPr>
        <p:spPr>
          <a:xfrm>
            <a:off x="572338" y="945469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6" name="Google Shape;10536;p205"/>
          <p:cNvSpPr txBox="1"/>
          <p:nvPr/>
        </p:nvSpPr>
        <p:spPr>
          <a:xfrm>
            <a:off x="509981" y="1015049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37" name="Google Shape;10537;p205"/>
          <p:cNvGrpSpPr/>
          <p:nvPr/>
        </p:nvGrpSpPr>
        <p:grpSpPr>
          <a:xfrm>
            <a:off x="1181821" y="1104282"/>
            <a:ext cx="796178" cy="794913"/>
            <a:chOff x="1181821" y="1104282"/>
            <a:chExt cx="796178" cy="794913"/>
          </a:xfrm>
        </p:grpSpPr>
        <p:sp>
          <p:nvSpPr>
            <p:cNvPr id="10538" name="Google Shape;10538;p205"/>
            <p:cNvSpPr/>
            <p:nvPr/>
          </p:nvSpPr>
          <p:spPr>
            <a:xfrm>
              <a:off x="1181821" y="11042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9" name="Google Shape;10539;p205"/>
            <p:cNvSpPr/>
            <p:nvPr/>
          </p:nvSpPr>
          <p:spPr>
            <a:xfrm>
              <a:off x="1181821" y="11042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0" name="Google Shape;10540;p205"/>
            <p:cNvSpPr/>
            <p:nvPr/>
          </p:nvSpPr>
          <p:spPr>
            <a:xfrm>
              <a:off x="1721828" y="11042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1" name="Google Shape;10541;p205"/>
            <p:cNvSpPr/>
            <p:nvPr/>
          </p:nvSpPr>
          <p:spPr>
            <a:xfrm>
              <a:off x="1181821" y="110428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2" name="Google Shape;10542;p205"/>
            <p:cNvSpPr/>
            <p:nvPr/>
          </p:nvSpPr>
          <p:spPr>
            <a:xfrm>
              <a:off x="1232729" y="11551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3" name="Google Shape;10543;p205"/>
            <p:cNvSpPr/>
            <p:nvPr/>
          </p:nvSpPr>
          <p:spPr>
            <a:xfrm>
              <a:off x="1232729" y="11551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4" name="Google Shape;10544;p205"/>
            <p:cNvSpPr/>
            <p:nvPr/>
          </p:nvSpPr>
          <p:spPr>
            <a:xfrm>
              <a:off x="1772736" y="11551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5" name="Google Shape;10545;p205"/>
            <p:cNvSpPr/>
            <p:nvPr/>
          </p:nvSpPr>
          <p:spPr>
            <a:xfrm>
              <a:off x="1232729" y="1155190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6" name="Google Shape;10546;p205"/>
            <p:cNvSpPr/>
            <p:nvPr/>
          </p:nvSpPr>
          <p:spPr>
            <a:xfrm>
              <a:off x="1283633" y="120609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7" name="Google Shape;10547;p205"/>
            <p:cNvSpPr/>
            <p:nvPr/>
          </p:nvSpPr>
          <p:spPr>
            <a:xfrm>
              <a:off x="1283633" y="120609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8" name="Google Shape;10548;p205"/>
            <p:cNvSpPr/>
            <p:nvPr/>
          </p:nvSpPr>
          <p:spPr>
            <a:xfrm>
              <a:off x="1823640" y="120609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9" name="Google Shape;10549;p205"/>
            <p:cNvSpPr/>
            <p:nvPr/>
          </p:nvSpPr>
          <p:spPr>
            <a:xfrm>
              <a:off x="1283633" y="120609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0" name="Google Shape;10550;p205"/>
            <p:cNvSpPr/>
            <p:nvPr/>
          </p:nvSpPr>
          <p:spPr>
            <a:xfrm>
              <a:off x="1334537" y="125699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1" name="Google Shape;10551;p205"/>
            <p:cNvSpPr/>
            <p:nvPr/>
          </p:nvSpPr>
          <p:spPr>
            <a:xfrm>
              <a:off x="1334537" y="125699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2" name="Google Shape;10552;p205"/>
            <p:cNvSpPr/>
            <p:nvPr/>
          </p:nvSpPr>
          <p:spPr>
            <a:xfrm>
              <a:off x="1874543" y="12569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3" name="Google Shape;10553;p205"/>
            <p:cNvSpPr/>
            <p:nvPr/>
          </p:nvSpPr>
          <p:spPr>
            <a:xfrm>
              <a:off x="1334537" y="125699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4" name="Google Shape;10554;p205"/>
            <p:cNvSpPr/>
            <p:nvPr/>
          </p:nvSpPr>
          <p:spPr>
            <a:xfrm>
              <a:off x="1385441" y="130790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5" name="Google Shape;10555;p205"/>
            <p:cNvSpPr/>
            <p:nvPr/>
          </p:nvSpPr>
          <p:spPr>
            <a:xfrm>
              <a:off x="1385441" y="130790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6" name="Google Shape;10556;p205"/>
            <p:cNvSpPr/>
            <p:nvPr/>
          </p:nvSpPr>
          <p:spPr>
            <a:xfrm>
              <a:off x="1925447" y="13079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7" name="Google Shape;10557;p205"/>
            <p:cNvSpPr/>
            <p:nvPr/>
          </p:nvSpPr>
          <p:spPr>
            <a:xfrm>
              <a:off x="1385441" y="130790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8" name="Google Shape;10558;p205"/>
            <p:cNvSpPr/>
            <p:nvPr/>
          </p:nvSpPr>
          <p:spPr>
            <a:xfrm>
              <a:off x="1436344" y="1357540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9" name="Google Shape;10559;p205"/>
            <p:cNvSpPr/>
            <p:nvPr/>
          </p:nvSpPr>
          <p:spPr>
            <a:xfrm>
              <a:off x="1436344" y="135880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0" name="Google Shape;10560;p205"/>
            <p:cNvSpPr/>
            <p:nvPr/>
          </p:nvSpPr>
          <p:spPr>
            <a:xfrm>
              <a:off x="1436344" y="135880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61" name="Google Shape;10561;p205"/>
          <p:cNvSpPr txBox="1"/>
          <p:nvPr/>
        </p:nvSpPr>
        <p:spPr>
          <a:xfrm>
            <a:off x="1647240" y="190781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2" name="Google Shape;10562;p205"/>
          <p:cNvSpPr txBox="1"/>
          <p:nvPr/>
        </p:nvSpPr>
        <p:spPr>
          <a:xfrm>
            <a:off x="1971852" y="161864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3" name="Google Shape;10563;p205"/>
          <p:cNvSpPr txBox="1"/>
          <p:nvPr/>
        </p:nvSpPr>
        <p:spPr>
          <a:xfrm>
            <a:off x="1042962" y="962639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4" name="Google Shape;10564;p205"/>
          <p:cNvGrpSpPr/>
          <p:nvPr/>
        </p:nvGrpSpPr>
        <p:grpSpPr>
          <a:xfrm>
            <a:off x="792000" y="1254467"/>
            <a:ext cx="1905671" cy="644723"/>
            <a:chOff x="792000" y="1254467"/>
            <a:chExt cx="1905671" cy="644723"/>
          </a:xfrm>
        </p:grpSpPr>
        <p:pic>
          <p:nvPicPr>
            <p:cNvPr id="10565" name="Google Shape;10565;p2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254467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6" name="Google Shape;10566;p205"/>
            <p:cNvSpPr/>
            <p:nvPr/>
          </p:nvSpPr>
          <p:spPr>
            <a:xfrm>
              <a:off x="902533" y="1256997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7" name="Google Shape;10567;p205"/>
            <p:cNvSpPr/>
            <p:nvPr/>
          </p:nvSpPr>
          <p:spPr>
            <a:xfrm>
              <a:off x="1436344" y="135880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8" name="Google Shape;10568;p205"/>
            <p:cNvSpPr/>
            <p:nvPr/>
          </p:nvSpPr>
          <p:spPr>
            <a:xfrm>
              <a:off x="2081833" y="128428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9" name="Google Shape;10569;p205"/>
            <p:cNvSpPr/>
            <p:nvPr/>
          </p:nvSpPr>
          <p:spPr>
            <a:xfrm>
              <a:off x="2081833" y="128428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0" name="Google Shape;10570;p205"/>
            <p:cNvSpPr/>
            <p:nvPr/>
          </p:nvSpPr>
          <p:spPr>
            <a:xfrm>
              <a:off x="2441837" y="12842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1" name="Google Shape;10571;p205"/>
            <p:cNvSpPr/>
            <p:nvPr/>
          </p:nvSpPr>
          <p:spPr>
            <a:xfrm>
              <a:off x="2081833" y="1284284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2" name="Google Shape;10572;p205"/>
            <p:cNvSpPr/>
            <p:nvPr/>
          </p:nvSpPr>
          <p:spPr>
            <a:xfrm>
              <a:off x="2132740" y="13351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3" name="Google Shape;10573;p205"/>
            <p:cNvSpPr/>
            <p:nvPr/>
          </p:nvSpPr>
          <p:spPr>
            <a:xfrm>
              <a:off x="2132740" y="13351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4" name="Google Shape;10574;p205"/>
            <p:cNvSpPr/>
            <p:nvPr/>
          </p:nvSpPr>
          <p:spPr>
            <a:xfrm>
              <a:off x="2492745" y="13351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5" name="Google Shape;10575;p205"/>
            <p:cNvSpPr/>
            <p:nvPr/>
          </p:nvSpPr>
          <p:spPr>
            <a:xfrm>
              <a:off x="2132740" y="1335192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6" name="Google Shape;10576;p205"/>
            <p:cNvSpPr/>
            <p:nvPr/>
          </p:nvSpPr>
          <p:spPr>
            <a:xfrm>
              <a:off x="2183644" y="138609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7" name="Google Shape;10577;p205"/>
            <p:cNvSpPr/>
            <p:nvPr/>
          </p:nvSpPr>
          <p:spPr>
            <a:xfrm>
              <a:off x="2183644" y="138609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8" name="Google Shape;10578;p205"/>
            <p:cNvSpPr/>
            <p:nvPr/>
          </p:nvSpPr>
          <p:spPr>
            <a:xfrm>
              <a:off x="2543649" y="13860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9" name="Google Shape;10579;p205"/>
            <p:cNvSpPr/>
            <p:nvPr/>
          </p:nvSpPr>
          <p:spPr>
            <a:xfrm>
              <a:off x="2183644" y="1386096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0" name="Google Shape;10580;p205"/>
            <p:cNvSpPr/>
            <p:nvPr/>
          </p:nvSpPr>
          <p:spPr>
            <a:xfrm>
              <a:off x="2234548" y="143700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1" name="Google Shape;10581;p205"/>
            <p:cNvSpPr/>
            <p:nvPr/>
          </p:nvSpPr>
          <p:spPr>
            <a:xfrm>
              <a:off x="2234548" y="143700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2" name="Google Shape;10582;p205"/>
            <p:cNvSpPr/>
            <p:nvPr/>
          </p:nvSpPr>
          <p:spPr>
            <a:xfrm>
              <a:off x="2594552" y="14370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3" name="Google Shape;10583;p205"/>
            <p:cNvSpPr/>
            <p:nvPr/>
          </p:nvSpPr>
          <p:spPr>
            <a:xfrm>
              <a:off x="2234548" y="1437000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4" name="Google Shape;10584;p205"/>
            <p:cNvSpPr/>
            <p:nvPr/>
          </p:nvSpPr>
          <p:spPr>
            <a:xfrm>
              <a:off x="2285452" y="148790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5" name="Google Shape;10585;p205"/>
            <p:cNvSpPr/>
            <p:nvPr/>
          </p:nvSpPr>
          <p:spPr>
            <a:xfrm>
              <a:off x="2285452" y="148790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6" name="Google Shape;10586;p205"/>
            <p:cNvSpPr/>
            <p:nvPr/>
          </p:nvSpPr>
          <p:spPr>
            <a:xfrm>
              <a:off x="2645456" y="14879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7" name="Google Shape;10587;p205"/>
            <p:cNvSpPr/>
            <p:nvPr/>
          </p:nvSpPr>
          <p:spPr>
            <a:xfrm>
              <a:off x="2285452" y="148790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8" name="Google Shape;10588;p205"/>
            <p:cNvSpPr/>
            <p:nvPr/>
          </p:nvSpPr>
          <p:spPr>
            <a:xfrm>
              <a:off x="2336356" y="1537542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9" name="Google Shape;10589;p205"/>
            <p:cNvSpPr/>
            <p:nvPr/>
          </p:nvSpPr>
          <p:spPr>
            <a:xfrm>
              <a:off x="2336356" y="153880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0" name="Google Shape;10590;p205"/>
            <p:cNvSpPr/>
            <p:nvPr/>
          </p:nvSpPr>
          <p:spPr>
            <a:xfrm>
              <a:off x="2336356" y="153880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91" name="Google Shape;10591;p205"/>
          <p:cNvSpPr txBox="1"/>
          <p:nvPr/>
        </p:nvSpPr>
        <p:spPr>
          <a:xfrm>
            <a:off x="1425676" y="2103506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2" name="Google Shape;10592;p205"/>
          <p:cNvSpPr txBox="1"/>
          <p:nvPr/>
        </p:nvSpPr>
        <p:spPr>
          <a:xfrm>
            <a:off x="2457246" y="190781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3" name="Google Shape;10593;p205"/>
          <p:cNvSpPr txBox="1"/>
          <p:nvPr/>
        </p:nvSpPr>
        <p:spPr>
          <a:xfrm>
            <a:off x="2691853" y="169064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4" name="Google Shape;10594;p205"/>
          <p:cNvSpPr txBox="1"/>
          <p:nvPr/>
        </p:nvSpPr>
        <p:spPr>
          <a:xfrm>
            <a:off x="1856485" y="1142636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5" name="Google Shape;10595;p205"/>
          <p:cNvSpPr txBox="1"/>
          <p:nvPr/>
        </p:nvSpPr>
        <p:spPr>
          <a:xfrm>
            <a:off x="2463953" y="1174315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6" name="Google Shape;10596;p205"/>
          <p:cNvGrpSpPr/>
          <p:nvPr/>
        </p:nvGrpSpPr>
        <p:grpSpPr>
          <a:xfrm>
            <a:off x="1724349" y="978857"/>
            <a:ext cx="1789192" cy="1051864"/>
            <a:chOff x="1724349" y="978857"/>
            <a:chExt cx="1789192" cy="1051864"/>
          </a:xfrm>
        </p:grpSpPr>
        <p:sp>
          <p:nvSpPr>
            <p:cNvPr id="10597" name="Google Shape;10597;p205"/>
            <p:cNvSpPr/>
            <p:nvPr/>
          </p:nvSpPr>
          <p:spPr>
            <a:xfrm>
              <a:off x="1724349" y="1646810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8" name="Google Shape;10598;p205"/>
            <p:cNvSpPr/>
            <p:nvPr/>
          </p:nvSpPr>
          <p:spPr>
            <a:xfrm>
              <a:off x="1724349" y="1646810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9" name="Google Shape;10599;p205"/>
            <p:cNvSpPr/>
            <p:nvPr/>
          </p:nvSpPr>
          <p:spPr>
            <a:xfrm>
              <a:off x="1832352" y="1646810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0" name="Google Shape;10600;p205"/>
            <p:cNvSpPr/>
            <p:nvPr/>
          </p:nvSpPr>
          <p:spPr>
            <a:xfrm>
              <a:off x="2336356" y="153880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1" name="Google Shape;10601;p205"/>
            <p:cNvSpPr/>
            <p:nvPr/>
          </p:nvSpPr>
          <p:spPr>
            <a:xfrm>
              <a:off x="2460412" y="97885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2" name="Google Shape;10602;p205"/>
            <p:cNvSpPr/>
            <p:nvPr/>
          </p:nvSpPr>
          <p:spPr>
            <a:xfrm>
              <a:off x="2460412" y="97885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3" name="Google Shape;10603;p205"/>
            <p:cNvSpPr/>
            <p:nvPr/>
          </p:nvSpPr>
          <p:spPr>
            <a:xfrm>
              <a:off x="2748416" y="97885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4" name="Google Shape;10604;p205"/>
            <p:cNvSpPr/>
            <p:nvPr/>
          </p:nvSpPr>
          <p:spPr>
            <a:xfrm>
              <a:off x="2460412" y="97885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5" name="Google Shape;10605;p205"/>
            <p:cNvSpPr/>
            <p:nvPr/>
          </p:nvSpPr>
          <p:spPr>
            <a:xfrm>
              <a:off x="2511315" y="10297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6" name="Google Shape;10606;p205"/>
            <p:cNvSpPr/>
            <p:nvPr/>
          </p:nvSpPr>
          <p:spPr>
            <a:xfrm>
              <a:off x="2511315" y="10297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7" name="Google Shape;10607;p205"/>
            <p:cNvSpPr/>
            <p:nvPr/>
          </p:nvSpPr>
          <p:spPr>
            <a:xfrm>
              <a:off x="2799320" y="102976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8" name="Google Shape;10608;p205"/>
            <p:cNvSpPr/>
            <p:nvPr/>
          </p:nvSpPr>
          <p:spPr>
            <a:xfrm>
              <a:off x="2511315" y="102976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9" name="Google Shape;10609;p205"/>
            <p:cNvSpPr/>
            <p:nvPr/>
          </p:nvSpPr>
          <p:spPr>
            <a:xfrm>
              <a:off x="2562223" y="108066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0" name="Google Shape;10610;p205"/>
            <p:cNvSpPr/>
            <p:nvPr/>
          </p:nvSpPr>
          <p:spPr>
            <a:xfrm>
              <a:off x="2562223" y="108066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1" name="Google Shape;10611;p205"/>
            <p:cNvSpPr/>
            <p:nvPr/>
          </p:nvSpPr>
          <p:spPr>
            <a:xfrm>
              <a:off x="2850228" y="10806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2" name="Google Shape;10612;p205"/>
            <p:cNvSpPr/>
            <p:nvPr/>
          </p:nvSpPr>
          <p:spPr>
            <a:xfrm>
              <a:off x="2562223" y="108066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3" name="Google Shape;10613;p205"/>
            <p:cNvSpPr/>
            <p:nvPr/>
          </p:nvSpPr>
          <p:spPr>
            <a:xfrm>
              <a:off x="2613127" y="113157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4" name="Google Shape;10614;p205"/>
            <p:cNvSpPr/>
            <p:nvPr/>
          </p:nvSpPr>
          <p:spPr>
            <a:xfrm>
              <a:off x="2613127" y="113157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5" name="Google Shape;10615;p205"/>
            <p:cNvSpPr/>
            <p:nvPr/>
          </p:nvSpPr>
          <p:spPr>
            <a:xfrm>
              <a:off x="2901132" y="11315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6" name="Google Shape;10616;p205"/>
            <p:cNvSpPr/>
            <p:nvPr/>
          </p:nvSpPr>
          <p:spPr>
            <a:xfrm>
              <a:off x="2613127" y="113157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7" name="Google Shape;10617;p205"/>
            <p:cNvSpPr/>
            <p:nvPr/>
          </p:nvSpPr>
          <p:spPr>
            <a:xfrm>
              <a:off x="2664031" y="118247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8" name="Google Shape;10618;p205"/>
            <p:cNvSpPr/>
            <p:nvPr/>
          </p:nvSpPr>
          <p:spPr>
            <a:xfrm>
              <a:off x="2664031" y="118247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9" name="Google Shape;10619;p205"/>
            <p:cNvSpPr/>
            <p:nvPr/>
          </p:nvSpPr>
          <p:spPr>
            <a:xfrm>
              <a:off x="2952035" y="11824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0" name="Google Shape;10620;p205"/>
            <p:cNvSpPr/>
            <p:nvPr/>
          </p:nvSpPr>
          <p:spPr>
            <a:xfrm>
              <a:off x="2664031" y="118247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1" name="Google Shape;10621;p205"/>
            <p:cNvSpPr/>
            <p:nvPr/>
          </p:nvSpPr>
          <p:spPr>
            <a:xfrm>
              <a:off x="2714935" y="123338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2" name="Google Shape;10622;p205"/>
            <p:cNvSpPr/>
            <p:nvPr/>
          </p:nvSpPr>
          <p:spPr>
            <a:xfrm>
              <a:off x="2714935" y="123338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3" name="Google Shape;10623;p205"/>
            <p:cNvSpPr/>
            <p:nvPr/>
          </p:nvSpPr>
          <p:spPr>
            <a:xfrm>
              <a:off x="3002940" y="12333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4" name="Google Shape;10624;p205"/>
            <p:cNvSpPr/>
            <p:nvPr/>
          </p:nvSpPr>
          <p:spPr>
            <a:xfrm>
              <a:off x="2714935" y="123338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5" name="Google Shape;10625;p205"/>
            <p:cNvSpPr/>
            <p:nvPr/>
          </p:nvSpPr>
          <p:spPr>
            <a:xfrm>
              <a:off x="2765839" y="128428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6" name="Google Shape;10626;p205"/>
            <p:cNvSpPr/>
            <p:nvPr/>
          </p:nvSpPr>
          <p:spPr>
            <a:xfrm>
              <a:off x="2765839" y="128428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7" name="Google Shape;10627;p205"/>
            <p:cNvSpPr/>
            <p:nvPr/>
          </p:nvSpPr>
          <p:spPr>
            <a:xfrm>
              <a:off x="3053844" y="12842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8" name="Google Shape;10628;p205"/>
            <p:cNvSpPr/>
            <p:nvPr/>
          </p:nvSpPr>
          <p:spPr>
            <a:xfrm>
              <a:off x="2765839" y="128428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9" name="Google Shape;10629;p205"/>
            <p:cNvSpPr/>
            <p:nvPr/>
          </p:nvSpPr>
          <p:spPr>
            <a:xfrm>
              <a:off x="2816747" y="13351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0" name="Google Shape;10630;p205"/>
            <p:cNvSpPr/>
            <p:nvPr/>
          </p:nvSpPr>
          <p:spPr>
            <a:xfrm>
              <a:off x="2816747" y="13351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1" name="Google Shape;10631;p205"/>
            <p:cNvSpPr/>
            <p:nvPr/>
          </p:nvSpPr>
          <p:spPr>
            <a:xfrm>
              <a:off x="3104751" y="13351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2" name="Google Shape;10632;p205"/>
            <p:cNvSpPr/>
            <p:nvPr/>
          </p:nvSpPr>
          <p:spPr>
            <a:xfrm>
              <a:off x="2816747" y="133519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3" name="Google Shape;10633;p205"/>
            <p:cNvSpPr/>
            <p:nvPr/>
          </p:nvSpPr>
          <p:spPr>
            <a:xfrm>
              <a:off x="2867651" y="138609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4" name="Google Shape;10634;p205"/>
            <p:cNvSpPr/>
            <p:nvPr/>
          </p:nvSpPr>
          <p:spPr>
            <a:xfrm>
              <a:off x="2867651" y="138609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5" name="Google Shape;10635;p205"/>
            <p:cNvSpPr/>
            <p:nvPr/>
          </p:nvSpPr>
          <p:spPr>
            <a:xfrm>
              <a:off x="3155655" y="13860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6" name="Google Shape;10636;p205"/>
            <p:cNvSpPr/>
            <p:nvPr/>
          </p:nvSpPr>
          <p:spPr>
            <a:xfrm>
              <a:off x="2867651" y="138609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7" name="Google Shape;10637;p205"/>
            <p:cNvSpPr/>
            <p:nvPr/>
          </p:nvSpPr>
          <p:spPr>
            <a:xfrm>
              <a:off x="2918554" y="143700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8" name="Google Shape;10638;p205"/>
            <p:cNvSpPr/>
            <p:nvPr/>
          </p:nvSpPr>
          <p:spPr>
            <a:xfrm>
              <a:off x="2918554" y="143700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9" name="Google Shape;10639;p205"/>
            <p:cNvSpPr/>
            <p:nvPr/>
          </p:nvSpPr>
          <p:spPr>
            <a:xfrm>
              <a:off x="3206559" y="14370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0" name="Google Shape;10640;p205"/>
            <p:cNvSpPr/>
            <p:nvPr/>
          </p:nvSpPr>
          <p:spPr>
            <a:xfrm>
              <a:off x="2918554" y="143700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1" name="Google Shape;10641;p205"/>
            <p:cNvSpPr/>
            <p:nvPr/>
          </p:nvSpPr>
          <p:spPr>
            <a:xfrm>
              <a:off x="2969458" y="148790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2" name="Google Shape;10642;p205"/>
            <p:cNvSpPr/>
            <p:nvPr/>
          </p:nvSpPr>
          <p:spPr>
            <a:xfrm>
              <a:off x="2969458" y="148790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3" name="Google Shape;10643;p205"/>
            <p:cNvSpPr/>
            <p:nvPr/>
          </p:nvSpPr>
          <p:spPr>
            <a:xfrm>
              <a:off x="3257463" y="14879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4" name="Google Shape;10644;p205"/>
            <p:cNvSpPr/>
            <p:nvPr/>
          </p:nvSpPr>
          <p:spPr>
            <a:xfrm>
              <a:off x="2969458" y="148790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5" name="Google Shape;10645;p205"/>
            <p:cNvSpPr/>
            <p:nvPr/>
          </p:nvSpPr>
          <p:spPr>
            <a:xfrm>
              <a:off x="3020362" y="153880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6" name="Google Shape;10646;p205"/>
            <p:cNvSpPr/>
            <p:nvPr/>
          </p:nvSpPr>
          <p:spPr>
            <a:xfrm>
              <a:off x="3020362" y="153880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7" name="Google Shape;10647;p205"/>
            <p:cNvSpPr/>
            <p:nvPr/>
          </p:nvSpPr>
          <p:spPr>
            <a:xfrm>
              <a:off x="3308367" y="153880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8" name="Google Shape;10648;p205"/>
            <p:cNvSpPr/>
            <p:nvPr/>
          </p:nvSpPr>
          <p:spPr>
            <a:xfrm>
              <a:off x="3020362" y="153880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9" name="Google Shape;10649;p205"/>
            <p:cNvSpPr/>
            <p:nvPr/>
          </p:nvSpPr>
          <p:spPr>
            <a:xfrm>
              <a:off x="3071270" y="158971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0" name="Google Shape;10650;p205"/>
            <p:cNvSpPr/>
            <p:nvPr/>
          </p:nvSpPr>
          <p:spPr>
            <a:xfrm>
              <a:off x="3071270" y="158971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1" name="Google Shape;10651;p205"/>
            <p:cNvSpPr/>
            <p:nvPr/>
          </p:nvSpPr>
          <p:spPr>
            <a:xfrm>
              <a:off x="3359274" y="15897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2" name="Google Shape;10652;p205"/>
            <p:cNvSpPr/>
            <p:nvPr/>
          </p:nvSpPr>
          <p:spPr>
            <a:xfrm>
              <a:off x="3071270" y="158971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3" name="Google Shape;10653;p205"/>
            <p:cNvSpPr/>
            <p:nvPr/>
          </p:nvSpPr>
          <p:spPr>
            <a:xfrm>
              <a:off x="3122174" y="1640619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4" name="Google Shape;10654;p205"/>
            <p:cNvSpPr/>
            <p:nvPr/>
          </p:nvSpPr>
          <p:spPr>
            <a:xfrm>
              <a:off x="3122174" y="1640619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5" name="Google Shape;10655;p205"/>
            <p:cNvSpPr/>
            <p:nvPr/>
          </p:nvSpPr>
          <p:spPr>
            <a:xfrm>
              <a:off x="3410178" y="16406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6" name="Google Shape;10656;p205"/>
            <p:cNvSpPr/>
            <p:nvPr/>
          </p:nvSpPr>
          <p:spPr>
            <a:xfrm>
              <a:off x="3122174" y="1640619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7" name="Google Shape;10657;p205"/>
            <p:cNvSpPr/>
            <p:nvPr/>
          </p:nvSpPr>
          <p:spPr>
            <a:xfrm>
              <a:off x="3173078" y="169152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8" name="Google Shape;10658;p205"/>
            <p:cNvSpPr/>
            <p:nvPr/>
          </p:nvSpPr>
          <p:spPr>
            <a:xfrm>
              <a:off x="3173078" y="169152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9" name="Google Shape;10659;p205"/>
            <p:cNvSpPr/>
            <p:nvPr/>
          </p:nvSpPr>
          <p:spPr>
            <a:xfrm>
              <a:off x="3461082" y="16915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0" name="Google Shape;10660;p205"/>
            <p:cNvSpPr/>
            <p:nvPr/>
          </p:nvSpPr>
          <p:spPr>
            <a:xfrm>
              <a:off x="3173078" y="169152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1" name="Google Shape;10661;p205"/>
            <p:cNvSpPr/>
            <p:nvPr/>
          </p:nvSpPr>
          <p:spPr>
            <a:xfrm>
              <a:off x="3223981" y="1741161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2" name="Google Shape;10662;p205"/>
            <p:cNvSpPr/>
            <p:nvPr/>
          </p:nvSpPr>
          <p:spPr>
            <a:xfrm>
              <a:off x="3223981" y="174242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3" name="Google Shape;10663;p205"/>
            <p:cNvSpPr/>
            <p:nvPr/>
          </p:nvSpPr>
          <p:spPr>
            <a:xfrm>
              <a:off x="3223981" y="174242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64" name="Google Shape;10664;p205"/>
          <p:cNvSpPr txBox="1"/>
          <p:nvPr/>
        </p:nvSpPr>
        <p:spPr>
          <a:xfrm>
            <a:off x="2239352" y="2103506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5" name="Google Shape;10665;p205"/>
          <p:cNvSpPr txBox="1"/>
          <p:nvPr/>
        </p:nvSpPr>
        <p:spPr>
          <a:xfrm>
            <a:off x="3308858" y="203942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6" name="Google Shape;10666;p205"/>
          <p:cNvSpPr txBox="1"/>
          <p:nvPr/>
        </p:nvSpPr>
        <p:spPr>
          <a:xfrm>
            <a:off x="3507473" y="18510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7" name="Google Shape;10667;p205"/>
          <p:cNvSpPr txBox="1"/>
          <p:nvPr/>
        </p:nvSpPr>
        <p:spPr>
          <a:xfrm>
            <a:off x="2177542" y="837214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8" name="Google Shape;10668;p205"/>
          <p:cNvGrpSpPr/>
          <p:nvPr/>
        </p:nvGrpSpPr>
        <p:grpSpPr>
          <a:xfrm>
            <a:off x="2480361" y="1078147"/>
            <a:ext cx="1600530" cy="952570"/>
            <a:chOff x="2480361" y="1078147"/>
            <a:chExt cx="1600530" cy="952570"/>
          </a:xfrm>
        </p:grpSpPr>
        <p:sp>
          <p:nvSpPr>
            <p:cNvPr id="10669" name="Google Shape;10669;p205"/>
            <p:cNvSpPr/>
            <p:nvPr/>
          </p:nvSpPr>
          <p:spPr>
            <a:xfrm>
              <a:off x="2480361" y="1790809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0" name="Google Shape;10670;p205"/>
            <p:cNvSpPr/>
            <p:nvPr/>
          </p:nvSpPr>
          <p:spPr>
            <a:xfrm>
              <a:off x="2480361" y="1790809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1" name="Google Shape;10671;p205"/>
            <p:cNvSpPr/>
            <p:nvPr/>
          </p:nvSpPr>
          <p:spPr>
            <a:xfrm>
              <a:off x="2552360" y="1790809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2" name="Google Shape;10672;p205"/>
            <p:cNvSpPr/>
            <p:nvPr/>
          </p:nvSpPr>
          <p:spPr>
            <a:xfrm>
              <a:off x="3223981" y="174242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3" name="Google Shape;10673;p205"/>
            <p:cNvSpPr/>
            <p:nvPr/>
          </p:nvSpPr>
          <p:spPr>
            <a:xfrm>
              <a:off x="3135711" y="107814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4" name="Google Shape;10674;p205"/>
            <p:cNvSpPr/>
            <p:nvPr/>
          </p:nvSpPr>
          <p:spPr>
            <a:xfrm>
              <a:off x="3135711" y="107814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5" name="Google Shape;10675;p205"/>
            <p:cNvSpPr/>
            <p:nvPr/>
          </p:nvSpPr>
          <p:spPr>
            <a:xfrm>
              <a:off x="3315713" y="107814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6" name="Google Shape;10676;p205"/>
            <p:cNvSpPr/>
            <p:nvPr/>
          </p:nvSpPr>
          <p:spPr>
            <a:xfrm>
              <a:off x="3135711" y="107814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7" name="Google Shape;10677;p205"/>
            <p:cNvSpPr/>
            <p:nvPr/>
          </p:nvSpPr>
          <p:spPr>
            <a:xfrm>
              <a:off x="3186615" y="112905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8" name="Google Shape;10678;p205"/>
            <p:cNvSpPr/>
            <p:nvPr/>
          </p:nvSpPr>
          <p:spPr>
            <a:xfrm>
              <a:off x="3186615" y="112905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9" name="Google Shape;10679;p205"/>
            <p:cNvSpPr/>
            <p:nvPr/>
          </p:nvSpPr>
          <p:spPr>
            <a:xfrm>
              <a:off x="3366617" y="112905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0" name="Google Shape;10680;p205"/>
            <p:cNvSpPr/>
            <p:nvPr/>
          </p:nvSpPr>
          <p:spPr>
            <a:xfrm>
              <a:off x="3186615" y="1129051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1" name="Google Shape;10681;p205"/>
            <p:cNvSpPr/>
            <p:nvPr/>
          </p:nvSpPr>
          <p:spPr>
            <a:xfrm>
              <a:off x="3237519" y="11799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2" name="Google Shape;10682;p205"/>
            <p:cNvSpPr/>
            <p:nvPr/>
          </p:nvSpPr>
          <p:spPr>
            <a:xfrm>
              <a:off x="3237519" y="11799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3" name="Google Shape;10683;p205"/>
            <p:cNvSpPr/>
            <p:nvPr/>
          </p:nvSpPr>
          <p:spPr>
            <a:xfrm>
              <a:off x="3417521" y="117995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4" name="Google Shape;10684;p205"/>
            <p:cNvSpPr/>
            <p:nvPr/>
          </p:nvSpPr>
          <p:spPr>
            <a:xfrm>
              <a:off x="3237519" y="117995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5" name="Google Shape;10685;p205"/>
            <p:cNvSpPr/>
            <p:nvPr/>
          </p:nvSpPr>
          <p:spPr>
            <a:xfrm>
              <a:off x="3288423" y="123085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6" name="Google Shape;10686;p205"/>
            <p:cNvSpPr/>
            <p:nvPr/>
          </p:nvSpPr>
          <p:spPr>
            <a:xfrm>
              <a:off x="3288423" y="123085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7" name="Google Shape;10687;p205"/>
            <p:cNvSpPr/>
            <p:nvPr/>
          </p:nvSpPr>
          <p:spPr>
            <a:xfrm>
              <a:off x="3468425" y="123085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8" name="Google Shape;10688;p205"/>
            <p:cNvSpPr/>
            <p:nvPr/>
          </p:nvSpPr>
          <p:spPr>
            <a:xfrm>
              <a:off x="3288423" y="123085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9" name="Google Shape;10689;p205"/>
            <p:cNvSpPr/>
            <p:nvPr/>
          </p:nvSpPr>
          <p:spPr>
            <a:xfrm>
              <a:off x="3339327" y="12817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0" name="Google Shape;10690;p205"/>
            <p:cNvSpPr/>
            <p:nvPr/>
          </p:nvSpPr>
          <p:spPr>
            <a:xfrm>
              <a:off x="3339327" y="12817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1" name="Google Shape;10691;p205"/>
            <p:cNvSpPr/>
            <p:nvPr/>
          </p:nvSpPr>
          <p:spPr>
            <a:xfrm>
              <a:off x="3519329" y="128176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2" name="Google Shape;10692;p205"/>
            <p:cNvSpPr/>
            <p:nvPr/>
          </p:nvSpPr>
          <p:spPr>
            <a:xfrm>
              <a:off x="3339327" y="128176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3" name="Google Shape;10693;p205"/>
            <p:cNvSpPr/>
            <p:nvPr/>
          </p:nvSpPr>
          <p:spPr>
            <a:xfrm>
              <a:off x="3390235" y="133267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4" name="Google Shape;10694;p205"/>
            <p:cNvSpPr/>
            <p:nvPr/>
          </p:nvSpPr>
          <p:spPr>
            <a:xfrm>
              <a:off x="3390235" y="133267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5" name="Google Shape;10695;p205"/>
            <p:cNvSpPr/>
            <p:nvPr/>
          </p:nvSpPr>
          <p:spPr>
            <a:xfrm>
              <a:off x="3570237" y="133267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6" name="Google Shape;10696;p205"/>
            <p:cNvSpPr/>
            <p:nvPr/>
          </p:nvSpPr>
          <p:spPr>
            <a:xfrm>
              <a:off x="3390235" y="133267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7" name="Google Shape;10697;p205"/>
            <p:cNvSpPr/>
            <p:nvPr/>
          </p:nvSpPr>
          <p:spPr>
            <a:xfrm>
              <a:off x="3441138" y="138357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8" name="Google Shape;10698;p205"/>
            <p:cNvSpPr/>
            <p:nvPr/>
          </p:nvSpPr>
          <p:spPr>
            <a:xfrm>
              <a:off x="3441138" y="138357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9" name="Google Shape;10699;p205"/>
            <p:cNvSpPr/>
            <p:nvPr/>
          </p:nvSpPr>
          <p:spPr>
            <a:xfrm>
              <a:off x="3621141" y="138357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0" name="Google Shape;10700;p205"/>
            <p:cNvSpPr/>
            <p:nvPr/>
          </p:nvSpPr>
          <p:spPr>
            <a:xfrm>
              <a:off x="3441138" y="138357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1" name="Google Shape;10701;p205"/>
            <p:cNvSpPr/>
            <p:nvPr/>
          </p:nvSpPr>
          <p:spPr>
            <a:xfrm>
              <a:off x="3492042" y="143447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2" name="Google Shape;10702;p205"/>
            <p:cNvSpPr/>
            <p:nvPr/>
          </p:nvSpPr>
          <p:spPr>
            <a:xfrm>
              <a:off x="3492042" y="143447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3" name="Google Shape;10703;p205"/>
            <p:cNvSpPr/>
            <p:nvPr/>
          </p:nvSpPr>
          <p:spPr>
            <a:xfrm>
              <a:off x="3672044" y="14344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4" name="Google Shape;10704;p205"/>
            <p:cNvSpPr/>
            <p:nvPr/>
          </p:nvSpPr>
          <p:spPr>
            <a:xfrm>
              <a:off x="3492042" y="143447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5" name="Google Shape;10705;p205"/>
            <p:cNvSpPr/>
            <p:nvPr/>
          </p:nvSpPr>
          <p:spPr>
            <a:xfrm>
              <a:off x="3542946" y="148538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6" name="Google Shape;10706;p205"/>
            <p:cNvSpPr/>
            <p:nvPr/>
          </p:nvSpPr>
          <p:spPr>
            <a:xfrm>
              <a:off x="3542946" y="148538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7" name="Google Shape;10707;p205"/>
            <p:cNvSpPr/>
            <p:nvPr/>
          </p:nvSpPr>
          <p:spPr>
            <a:xfrm>
              <a:off x="3722949" y="14853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8" name="Google Shape;10708;p205"/>
            <p:cNvSpPr/>
            <p:nvPr/>
          </p:nvSpPr>
          <p:spPr>
            <a:xfrm>
              <a:off x="3542946" y="148538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9" name="Google Shape;10709;p205"/>
            <p:cNvSpPr/>
            <p:nvPr/>
          </p:nvSpPr>
          <p:spPr>
            <a:xfrm>
              <a:off x="3593850" y="153628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0" name="Google Shape;10710;p205"/>
            <p:cNvSpPr/>
            <p:nvPr/>
          </p:nvSpPr>
          <p:spPr>
            <a:xfrm>
              <a:off x="3593850" y="153628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1" name="Google Shape;10711;p205"/>
            <p:cNvSpPr/>
            <p:nvPr/>
          </p:nvSpPr>
          <p:spPr>
            <a:xfrm>
              <a:off x="3773852" y="153628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2" name="Google Shape;10712;p205"/>
            <p:cNvSpPr/>
            <p:nvPr/>
          </p:nvSpPr>
          <p:spPr>
            <a:xfrm>
              <a:off x="3593850" y="153628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3" name="Google Shape;10713;p205"/>
            <p:cNvSpPr/>
            <p:nvPr/>
          </p:nvSpPr>
          <p:spPr>
            <a:xfrm>
              <a:off x="3644758" y="158719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4" name="Google Shape;10714;p205"/>
            <p:cNvSpPr/>
            <p:nvPr/>
          </p:nvSpPr>
          <p:spPr>
            <a:xfrm>
              <a:off x="3644758" y="158719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5" name="Google Shape;10715;p205"/>
            <p:cNvSpPr/>
            <p:nvPr/>
          </p:nvSpPr>
          <p:spPr>
            <a:xfrm>
              <a:off x="3824760" y="158719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6" name="Google Shape;10716;p205"/>
            <p:cNvSpPr/>
            <p:nvPr/>
          </p:nvSpPr>
          <p:spPr>
            <a:xfrm>
              <a:off x="3644758" y="158719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7" name="Google Shape;10717;p205"/>
            <p:cNvSpPr/>
            <p:nvPr/>
          </p:nvSpPr>
          <p:spPr>
            <a:xfrm>
              <a:off x="3695662" y="163809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8" name="Google Shape;10718;p205"/>
            <p:cNvSpPr/>
            <p:nvPr/>
          </p:nvSpPr>
          <p:spPr>
            <a:xfrm>
              <a:off x="3695662" y="163809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9" name="Google Shape;10719;p205"/>
            <p:cNvSpPr/>
            <p:nvPr/>
          </p:nvSpPr>
          <p:spPr>
            <a:xfrm>
              <a:off x="3875664" y="163809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0" name="Google Shape;10720;p205"/>
            <p:cNvSpPr/>
            <p:nvPr/>
          </p:nvSpPr>
          <p:spPr>
            <a:xfrm>
              <a:off x="3695662" y="163809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1" name="Google Shape;10721;p205"/>
            <p:cNvSpPr/>
            <p:nvPr/>
          </p:nvSpPr>
          <p:spPr>
            <a:xfrm>
              <a:off x="3746565" y="168900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2" name="Google Shape;10722;p205"/>
            <p:cNvSpPr/>
            <p:nvPr/>
          </p:nvSpPr>
          <p:spPr>
            <a:xfrm>
              <a:off x="3746565" y="168900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3" name="Google Shape;10723;p205"/>
            <p:cNvSpPr/>
            <p:nvPr/>
          </p:nvSpPr>
          <p:spPr>
            <a:xfrm>
              <a:off x="3926568" y="168900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4" name="Google Shape;10724;p205"/>
            <p:cNvSpPr/>
            <p:nvPr/>
          </p:nvSpPr>
          <p:spPr>
            <a:xfrm>
              <a:off x="3746565" y="168900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5" name="Google Shape;10725;p205"/>
            <p:cNvSpPr/>
            <p:nvPr/>
          </p:nvSpPr>
          <p:spPr>
            <a:xfrm>
              <a:off x="3797469" y="173990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6" name="Google Shape;10726;p205"/>
            <p:cNvSpPr/>
            <p:nvPr/>
          </p:nvSpPr>
          <p:spPr>
            <a:xfrm>
              <a:off x="3797469" y="173990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7" name="Google Shape;10727;p205"/>
            <p:cNvSpPr/>
            <p:nvPr/>
          </p:nvSpPr>
          <p:spPr>
            <a:xfrm>
              <a:off x="3977471" y="173990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8" name="Google Shape;10728;p205"/>
            <p:cNvSpPr/>
            <p:nvPr/>
          </p:nvSpPr>
          <p:spPr>
            <a:xfrm>
              <a:off x="3797469" y="173990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9" name="Google Shape;10729;p205"/>
            <p:cNvSpPr/>
            <p:nvPr/>
          </p:nvSpPr>
          <p:spPr>
            <a:xfrm>
              <a:off x="3848373" y="179080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0" name="Google Shape;10730;p205"/>
            <p:cNvSpPr/>
            <p:nvPr/>
          </p:nvSpPr>
          <p:spPr>
            <a:xfrm>
              <a:off x="3848373" y="179080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1" name="Google Shape;10731;p205"/>
            <p:cNvSpPr/>
            <p:nvPr/>
          </p:nvSpPr>
          <p:spPr>
            <a:xfrm>
              <a:off x="4028376" y="179080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2" name="Google Shape;10732;p205"/>
            <p:cNvSpPr/>
            <p:nvPr/>
          </p:nvSpPr>
          <p:spPr>
            <a:xfrm>
              <a:off x="3848373" y="1790809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3" name="Google Shape;10733;p205"/>
            <p:cNvSpPr/>
            <p:nvPr/>
          </p:nvSpPr>
          <p:spPr>
            <a:xfrm>
              <a:off x="3899281" y="1840452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4" name="Google Shape;10734;p205"/>
            <p:cNvSpPr/>
            <p:nvPr/>
          </p:nvSpPr>
          <p:spPr>
            <a:xfrm>
              <a:off x="3899281" y="184171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5" name="Google Shape;10735;p205"/>
            <p:cNvSpPr/>
            <p:nvPr/>
          </p:nvSpPr>
          <p:spPr>
            <a:xfrm>
              <a:off x="3899281" y="184171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36" name="Google Shape;10736;p205"/>
          <p:cNvSpPr txBox="1"/>
          <p:nvPr/>
        </p:nvSpPr>
        <p:spPr>
          <a:xfrm>
            <a:off x="3047453" y="2235128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7" name="Google Shape;10737;p205"/>
          <p:cNvSpPr txBox="1"/>
          <p:nvPr/>
        </p:nvSpPr>
        <p:spPr>
          <a:xfrm>
            <a:off x="3038690" y="2427025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8" name="Google Shape;10738;p205"/>
          <p:cNvSpPr txBox="1"/>
          <p:nvPr/>
        </p:nvSpPr>
        <p:spPr>
          <a:xfrm>
            <a:off x="3953344" y="2030709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9" name="Google Shape;10739;p205"/>
          <p:cNvSpPr txBox="1"/>
          <p:nvPr/>
        </p:nvSpPr>
        <p:spPr>
          <a:xfrm>
            <a:off x="4074756" y="1885548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0" name="Google Shape;10740;p205"/>
          <p:cNvSpPr txBox="1"/>
          <p:nvPr/>
        </p:nvSpPr>
        <p:spPr>
          <a:xfrm>
            <a:off x="2838348" y="954498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1" name="Google Shape;10741;p205"/>
          <p:cNvGrpSpPr/>
          <p:nvPr/>
        </p:nvGrpSpPr>
        <p:grpSpPr>
          <a:xfrm>
            <a:off x="3308372" y="1078147"/>
            <a:ext cx="1863340" cy="943910"/>
            <a:chOff x="3308372" y="1078147"/>
            <a:chExt cx="1863340" cy="943910"/>
          </a:xfrm>
        </p:grpSpPr>
        <p:sp>
          <p:nvSpPr>
            <p:cNvPr id="10742" name="Google Shape;10742;p205"/>
            <p:cNvSpPr/>
            <p:nvPr/>
          </p:nvSpPr>
          <p:spPr>
            <a:xfrm>
              <a:off x="3308372" y="1898812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3" name="Google Shape;10743;p205"/>
            <p:cNvSpPr/>
            <p:nvPr/>
          </p:nvSpPr>
          <p:spPr>
            <a:xfrm>
              <a:off x="3308372" y="1898812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4" name="Google Shape;10744;p205"/>
            <p:cNvSpPr/>
            <p:nvPr/>
          </p:nvSpPr>
          <p:spPr>
            <a:xfrm>
              <a:off x="3380372" y="1898812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5" name="Google Shape;10745;p205"/>
            <p:cNvSpPr/>
            <p:nvPr/>
          </p:nvSpPr>
          <p:spPr>
            <a:xfrm>
              <a:off x="3899281" y="184171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6" name="Google Shape;10746;p205"/>
            <p:cNvSpPr/>
            <p:nvPr/>
          </p:nvSpPr>
          <p:spPr>
            <a:xfrm>
              <a:off x="3762625" y="1237054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7" name="Google Shape;10747;p205"/>
            <p:cNvSpPr/>
            <p:nvPr/>
          </p:nvSpPr>
          <p:spPr>
            <a:xfrm>
              <a:off x="3315713" y="1078147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8" name="Google Shape;10748;p205"/>
            <p:cNvSpPr/>
            <p:nvPr/>
          </p:nvSpPr>
          <p:spPr>
            <a:xfrm>
              <a:off x="3762625" y="1237054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9" name="Google Shape;10749;p205"/>
            <p:cNvSpPr/>
            <p:nvPr/>
          </p:nvSpPr>
          <p:spPr>
            <a:xfrm>
              <a:off x="3762625" y="1237054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0" name="Google Shape;10750;p205"/>
            <p:cNvSpPr/>
            <p:nvPr/>
          </p:nvSpPr>
          <p:spPr>
            <a:xfrm>
              <a:off x="4148079" y="1262504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1" name="Google Shape;10751;p205"/>
            <p:cNvSpPr/>
            <p:nvPr/>
          </p:nvSpPr>
          <p:spPr>
            <a:xfrm>
              <a:off x="3942627" y="1237054"/>
              <a:ext cx="894715" cy="560070"/>
            </a:xfrm>
            <a:custGeom>
              <a:rect b="b" l="l" r="r" t="t"/>
              <a:pathLst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714499" y="534496"/>
                  </a:ln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894714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2" name="Google Shape;10752;p205"/>
            <p:cNvSpPr/>
            <p:nvPr/>
          </p:nvSpPr>
          <p:spPr>
            <a:xfrm>
              <a:off x="4148079" y="1262504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3" name="Google Shape;10753;p205"/>
            <p:cNvSpPr/>
            <p:nvPr/>
          </p:nvSpPr>
          <p:spPr>
            <a:xfrm>
              <a:off x="4148079" y="1262504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4" name="Google Shape;10754;p205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5" name="Google Shape;10755;p205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6" name="Google Shape;10756;p205"/>
          <p:cNvSpPr txBox="1"/>
          <p:nvPr/>
        </p:nvSpPr>
        <p:spPr>
          <a:xfrm>
            <a:off x="4299483" y="1889790"/>
            <a:ext cx="7410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7" name="Google Shape;10757;p205"/>
          <p:cNvSpPr txBox="1"/>
          <p:nvPr/>
        </p:nvSpPr>
        <p:spPr>
          <a:xfrm>
            <a:off x="3625684" y="1164315"/>
            <a:ext cx="12858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1(120)FC 2(84)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Output(10)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58" name="Google Shape;10758;p205"/>
          <p:cNvGrpSpPr/>
          <p:nvPr/>
        </p:nvGrpSpPr>
        <p:grpSpPr>
          <a:xfrm>
            <a:off x="4328081" y="1262504"/>
            <a:ext cx="843631" cy="509270"/>
            <a:chOff x="4328081" y="1262504"/>
            <a:chExt cx="843631" cy="509270"/>
          </a:xfrm>
        </p:grpSpPr>
        <p:sp>
          <p:nvSpPr>
            <p:cNvPr id="10759" name="Google Shape;10759;p205"/>
            <p:cNvSpPr/>
            <p:nvPr/>
          </p:nvSpPr>
          <p:spPr>
            <a:xfrm>
              <a:off x="4328081" y="1262504"/>
              <a:ext cx="664210" cy="509270"/>
            </a:xfrm>
            <a:custGeom>
              <a:rect b="b" l="l" r="r" t="t"/>
              <a:pathLst>
                <a:path extrusionOk="0" h="509269" w="664210">
                  <a:moveTo>
                    <a:pt x="0" y="0"/>
                  </a:moveTo>
                  <a:lnTo>
                    <a:pt x="205456" y="25453"/>
                  </a:lnTo>
                </a:path>
                <a:path extrusionOk="0" h="509269" w="664210">
                  <a:moveTo>
                    <a:pt x="509046" y="509046"/>
                  </a:moveTo>
                  <a:lnTo>
                    <a:pt x="663599" y="4835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0" name="Google Shape;10760;p205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1" name="Google Shape;10761;p205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62" name="Google Shape;10762;p205"/>
          <p:cNvSpPr txBox="1"/>
          <p:nvPr/>
        </p:nvSpPr>
        <p:spPr>
          <a:xfrm>
            <a:off x="4312678" y="1775769"/>
            <a:ext cx="1049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63" name="Google Shape;10763;p205"/>
          <p:cNvSpPr txBox="1"/>
          <p:nvPr/>
        </p:nvSpPr>
        <p:spPr>
          <a:xfrm>
            <a:off x="5101463" y="1864339"/>
            <a:ext cx="14033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4" name="Google Shape;10764;p20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765" name="Google Shape;10765;p20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6" name="Google Shape;10766;p20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67" name="Google Shape;10767;p20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8" name="Google Shape;10768;p20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769" name="Google Shape;10769;p20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8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8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8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18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820" name="Google Shape;820;p18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18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823" name="Google Shape;823;p18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18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827" name="Google Shape;827;p18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" name="Google Shape;830;p18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" name="Google Shape;831;p18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832" name="Google Shape;832;p18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5" name="Google Shape;8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6" name="Google Shape;836;p18"/>
          <p:cNvGraphicFramePr/>
          <p:nvPr/>
        </p:nvGraphicFramePr>
        <p:xfrm>
          <a:off x="286169" y="3520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14325"/>
                <a:gridCol w="311775"/>
                <a:gridCol w="302900"/>
              </a:tblGrid>
              <a:tr h="299375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8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650">
                <a:tc>
                  <a:txBody>
                    <a:bodyPr/>
                    <a:lstStyle/>
                    <a:p>
                      <a:pPr indent="0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4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20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7" name="Google Shape;837;p18"/>
          <p:cNvSpPr/>
          <p:nvPr/>
        </p:nvSpPr>
        <p:spPr>
          <a:xfrm>
            <a:off x="1661681" y="460010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8" name="Google Shape;838;p18"/>
          <p:cNvGraphicFramePr/>
          <p:nvPr/>
        </p:nvGraphicFramePr>
        <p:xfrm>
          <a:off x="1707845" y="5061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9" name="Google Shape;839;p18"/>
          <p:cNvGraphicFramePr/>
          <p:nvPr/>
        </p:nvGraphicFramePr>
        <p:xfrm>
          <a:off x="354320" y="16361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848350"/>
                <a:gridCol w="849000"/>
                <a:gridCol w="901075"/>
              </a:tblGrid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aw+bx+ey+fz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bw+cx+fy+gz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619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cw+dx+gy+hz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98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ew+fx+iy+jz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fw+gx+jy+kz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4000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gw+hx+ky+</a:t>
                      </a:r>
                      <a:r>
                        <a:rPr i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0" name="Google Shape;840;p18"/>
          <p:cNvSpPr txBox="1"/>
          <p:nvPr/>
        </p:nvSpPr>
        <p:spPr>
          <a:xfrm>
            <a:off x="1242961" y="1438803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1" name="Google Shape;841;p18"/>
          <p:cNvSpPr txBox="1"/>
          <p:nvPr/>
        </p:nvSpPr>
        <p:spPr>
          <a:xfrm>
            <a:off x="584962" y="154553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2" name="Google Shape;842;p18"/>
          <p:cNvSpPr txBox="1"/>
          <p:nvPr/>
        </p:nvSpPr>
        <p:spPr>
          <a:xfrm>
            <a:off x="1635772" y="304172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3" name="Google Shape;8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8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apply this idea to a toy ex-  ample and see the results</a:t>
            </a:r>
            <a:endParaRPr/>
          </a:p>
        </p:txBody>
      </p:sp>
      <p:grpSp>
        <p:nvGrpSpPr>
          <p:cNvPr id="845" name="Google Shape;845;p1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46" name="Google Shape;846;p1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" name="Google Shape;848;p1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0" name="Google Shape;850;p1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3" name="Shape 10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4" name="Google Shape;10774;p206"/>
          <p:cNvSpPr txBox="1"/>
          <p:nvPr>
            <p:ph type="title"/>
          </p:nvPr>
        </p:nvSpPr>
        <p:spPr>
          <a:xfrm>
            <a:off x="1064780" y="432127"/>
            <a:ext cx="363156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LeNet-5 for handwritten character recognition</a:t>
            </a:r>
            <a:endParaRPr sz="1400"/>
          </a:p>
        </p:txBody>
      </p:sp>
      <p:grpSp>
        <p:nvGrpSpPr>
          <p:cNvPr id="10775" name="Google Shape;10775;p206"/>
          <p:cNvGrpSpPr/>
          <p:nvPr/>
        </p:nvGrpSpPr>
        <p:grpSpPr>
          <a:xfrm>
            <a:off x="362526" y="1076995"/>
            <a:ext cx="720090" cy="720090"/>
            <a:chOff x="362526" y="1076995"/>
            <a:chExt cx="720090" cy="720090"/>
          </a:xfrm>
        </p:grpSpPr>
        <p:sp>
          <p:nvSpPr>
            <p:cNvPr id="10776" name="Google Shape;10776;p206"/>
            <p:cNvSpPr/>
            <p:nvPr/>
          </p:nvSpPr>
          <p:spPr>
            <a:xfrm>
              <a:off x="362526" y="1076995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7" name="Google Shape;10777;p206"/>
            <p:cNvSpPr/>
            <p:nvPr/>
          </p:nvSpPr>
          <p:spPr>
            <a:xfrm>
              <a:off x="362526" y="1076995"/>
              <a:ext cx="720090" cy="720090"/>
            </a:xfrm>
            <a:custGeom>
              <a:rect b="b" l="l" r="r" t="t"/>
              <a:pathLst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0" y="720008"/>
                  </a:ln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720008" y="720008"/>
                  </a:lnTo>
                  <a:lnTo>
                    <a:pt x="720008" y="0"/>
                  </a:lnTo>
                  <a:close/>
                </a:path>
                <a:path extrusionOk="0" h="720089" w="720090">
                  <a:moveTo>
                    <a:pt x="720008" y="0"/>
                  </a:moveTo>
                  <a:lnTo>
                    <a:pt x="0" y="0"/>
                  </a:lnTo>
                  <a:lnTo>
                    <a:pt x="72000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8" name="Google Shape;10778;p206"/>
          <p:cNvSpPr txBox="1"/>
          <p:nvPr/>
        </p:nvSpPr>
        <p:spPr>
          <a:xfrm>
            <a:off x="663435" y="180599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9" name="Google Shape;10779;p206"/>
          <p:cNvSpPr txBox="1"/>
          <p:nvPr/>
        </p:nvSpPr>
        <p:spPr>
          <a:xfrm>
            <a:off x="1078052" y="1444833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0" name="Google Shape;10780;p206"/>
          <p:cNvSpPr txBox="1"/>
          <p:nvPr/>
        </p:nvSpPr>
        <p:spPr>
          <a:xfrm>
            <a:off x="572338" y="945469"/>
            <a:ext cx="24955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1" name="Google Shape;10781;p206"/>
          <p:cNvSpPr txBox="1"/>
          <p:nvPr/>
        </p:nvSpPr>
        <p:spPr>
          <a:xfrm>
            <a:off x="509981" y="1015049"/>
            <a:ext cx="389255" cy="60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2" name="Google Shape;10782;p206"/>
          <p:cNvGrpSpPr/>
          <p:nvPr/>
        </p:nvGrpSpPr>
        <p:grpSpPr>
          <a:xfrm>
            <a:off x="1181821" y="1104282"/>
            <a:ext cx="796178" cy="794913"/>
            <a:chOff x="1181821" y="1104282"/>
            <a:chExt cx="796178" cy="794913"/>
          </a:xfrm>
        </p:grpSpPr>
        <p:sp>
          <p:nvSpPr>
            <p:cNvPr id="10783" name="Google Shape;10783;p206"/>
            <p:cNvSpPr/>
            <p:nvPr/>
          </p:nvSpPr>
          <p:spPr>
            <a:xfrm>
              <a:off x="1181821" y="11042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4" name="Google Shape;10784;p206"/>
            <p:cNvSpPr/>
            <p:nvPr/>
          </p:nvSpPr>
          <p:spPr>
            <a:xfrm>
              <a:off x="1181821" y="1104282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5" name="Google Shape;10785;p206"/>
            <p:cNvSpPr/>
            <p:nvPr/>
          </p:nvSpPr>
          <p:spPr>
            <a:xfrm>
              <a:off x="1721828" y="11042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6" name="Google Shape;10786;p206"/>
            <p:cNvSpPr/>
            <p:nvPr/>
          </p:nvSpPr>
          <p:spPr>
            <a:xfrm>
              <a:off x="1181821" y="1104282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7" name="Google Shape;10787;p206"/>
            <p:cNvSpPr/>
            <p:nvPr/>
          </p:nvSpPr>
          <p:spPr>
            <a:xfrm>
              <a:off x="1232729" y="11551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8" name="Google Shape;10788;p206"/>
            <p:cNvSpPr/>
            <p:nvPr/>
          </p:nvSpPr>
          <p:spPr>
            <a:xfrm>
              <a:off x="1232729" y="1155190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9" name="Google Shape;10789;p206"/>
            <p:cNvSpPr/>
            <p:nvPr/>
          </p:nvSpPr>
          <p:spPr>
            <a:xfrm>
              <a:off x="1772736" y="115519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0" name="Google Shape;10790;p206"/>
            <p:cNvSpPr/>
            <p:nvPr/>
          </p:nvSpPr>
          <p:spPr>
            <a:xfrm>
              <a:off x="1232729" y="1155190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1" name="Google Shape;10791;p206"/>
            <p:cNvSpPr/>
            <p:nvPr/>
          </p:nvSpPr>
          <p:spPr>
            <a:xfrm>
              <a:off x="1283633" y="120609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2" name="Google Shape;10792;p206"/>
            <p:cNvSpPr/>
            <p:nvPr/>
          </p:nvSpPr>
          <p:spPr>
            <a:xfrm>
              <a:off x="1283633" y="1206093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3" name="Google Shape;10793;p206"/>
            <p:cNvSpPr/>
            <p:nvPr/>
          </p:nvSpPr>
          <p:spPr>
            <a:xfrm>
              <a:off x="1823640" y="120609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4" name="Google Shape;10794;p206"/>
            <p:cNvSpPr/>
            <p:nvPr/>
          </p:nvSpPr>
          <p:spPr>
            <a:xfrm>
              <a:off x="1283633" y="1206093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5" name="Google Shape;10795;p206"/>
            <p:cNvSpPr/>
            <p:nvPr/>
          </p:nvSpPr>
          <p:spPr>
            <a:xfrm>
              <a:off x="1334537" y="125699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6" name="Google Shape;10796;p206"/>
            <p:cNvSpPr/>
            <p:nvPr/>
          </p:nvSpPr>
          <p:spPr>
            <a:xfrm>
              <a:off x="1334537" y="125699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7" name="Google Shape;10797;p206"/>
            <p:cNvSpPr/>
            <p:nvPr/>
          </p:nvSpPr>
          <p:spPr>
            <a:xfrm>
              <a:off x="1874543" y="125699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8" name="Google Shape;10798;p206"/>
            <p:cNvSpPr/>
            <p:nvPr/>
          </p:nvSpPr>
          <p:spPr>
            <a:xfrm>
              <a:off x="1334537" y="1256997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9" name="Google Shape;10799;p206"/>
            <p:cNvSpPr/>
            <p:nvPr/>
          </p:nvSpPr>
          <p:spPr>
            <a:xfrm>
              <a:off x="1385441" y="130790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0" name="Google Shape;10800;p206"/>
            <p:cNvSpPr/>
            <p:nvPr/>
          </p:nvSpPr>
          <p:spPr>
            <a:xfrm>
              <a:off x="1385441" y="1307901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1" name="Google Shape;10801;p206"/>
            <p:cNvSpPr/>
            <p:nvPr/>
          </p:nvSpPr>
          <p:spPr>
            <a:xfrm>
              <a:off x="1925447" y="130790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2" name="Google Shape;10802;p206"/>
            <p:cNvSpPr/>
            <p:nvPr/>
          </p:nvSpPr>
          <p:spPr>
            <a:xfrm>
              <a:off x="1385441" y="1307901"/>
              <a:ext cx="540385" cy="0"/>
            </a:xfrm>
            <a:custGeom>
              <a:rect b="b" l="l" r="r" t="t"/>
              <a:pathLst>
                <a:path extrusionOk="0" h="120000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3" name="Google Shape;10803;p206"/>
            <p:cNvSpPr/>
            <p:nvPr/>
          </p:nvSpPr>
          <p:spPr>
            <a:xfrm>
              <a:off x="1436344" y="1357540"/>
              <a:ext cx="541655" cy="541655"/>
            </a:xfrm>
            <a:custGeom>
              <a:rect b="b" l="l" r="r" t="t"/>
              <a:pathLst>
                <a:path extrusionOk="0" h="541655" w="541655">
                  <a:moveTo>
                    <a:pt x="541272" y="1265"/>
                  </a:moveTo>
                  <a:lnTo>
                    <a:pt x="541272" y="541272"/>
                  </a:lnTo>
                </a:path>
                <a:path extrusionOk="0" h="541655" w="541655">
                  <a:moveTo>
                    <a:pt x="0" y="0"/>
                  </a:moveTo>
                  <a:lnTo>
                    <a:pt x="54000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4" name="Google Shape;10804;p206"/>
            <p:cNvSpPr/>
            <p:nvPr/>
          </p:nvSpPr>
          <p:spPr>
            <a:xfrm>
              <a:off x="1436344" y="135880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5" name="Google Shape;10805;p206"/>
            <p:cNvSpPr/>
            <p:nvPr/>
          </p:nvSpPr>
          <p:spPr>
            <a:xfrm>
              <a:off x="1436344" y="135880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06" name="Google Shape;10806;p206"/>
          <p:cNvSpPr txBox="1"/>
          <p:nvPr/>
        </p:nvSpPr>
        <p:spPr>
          <a:xfrm>
            <a:off x="1647240" y="190781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7" name="Google Shape;10807;p206"/>
          <p:cNvSpPr txBox="1"/>
          <p:nvPr/>
        </p:nvSpPr>
        <p:spPr>
          <a:xfrm>
            <a:off x="1971852" y="161864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8" name="Google Shape;10808;p206"/>
          <p:cNvSpPr txBox="1"/>
          <p:nvPr/>
        </p:nvSpPr>
        <p:spPr>
          <a:xfrm>
            <a:off x="1042962" y="962639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09" name="Google Shape;10809;p206"/>
          <p:cNvGrpSpPr/>
          <p:nvPr/>
        </p:nvGrpSpPr>
        <p:grpSpPr>
          <a:xfrm>
            <a:off x="792000" y="1254467"/>
            <a:ext cx="1905671" cy="644723"/>
            <a:chOff x="792000" y="1254467"/>
            <a:chExt cx="1905671" cy="644723"/>
          </a:xfrm>
        </p:grpSpPr>
        <p:pic>
          <p:nvPicPr>
            <p:cNvPr id="10810" name="Google Shape;10810;p2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0" y="1254467"/>
              <a:ext cx="113063" cy="113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1" name="Google Shape;10811;p206"/>
            <p:cNvSpPr/>
            <p:nvPr/>
          </p:nvSpPr>
          <p:spPr>
            <a:xfrm>
              <a:off x="902533" y="1256997"/>
              <a:ext cx="930275" cy="281940"/>
            </a:xfrm>
            <a:custGeom>
              <a:rect b="b" l="l" r="r" t="t"/>
              <a:pathLst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0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  <a:path extrusionOk="0" h="281940" w="930275">
                  <a:moveTo>
                    <a:pt x="0" y="108002"/>
                  </a:moveTo>
                  <a:lnTo>
                    <a:pt x="929818" y="281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2" name="Google Shape;10812;p206"/>
            <p:cNvSpPr/>
            <p:nvPr/>
          </p:nvSpPr>
          <p:spPr>
            <a:xfrm>
              <a:off x="1436344" y="135880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0" y="540006"/>
                  </a:ln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540006" y="540006"/>
                  </a:lnTo>
                  <a:lnTo>
                    <a:pt x="540006" y="0"/>
                  </a:lnTo>
                  <a:close/>
                </a:path>
                <a:path extrusionOk="0" h="540385" w="540385">
                  <a:moveTo>
                    <a:pt x="540006" y="0"/>
                  </a:moveTo>
                  <a:lnTo>
                    <a:pt x="0" y="0"/>
                  </a:lnTo>
                  <a:lnTo>
                    <a:pt x="54000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3" name="Google Shape;10813;p206"/>
            <p:cNvSpPr/>
            <p:nvPr/>
          </p:nvSpPr>
          <p:spPr>
            <a:xfrm>
              <a:off x="2081833" y="128428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4" name="Google Shape;10814;p206"/>
            <p:cNvSpPr/>
            <p:nvPr/>
          </p:nvSpPr>
          <p:spPr>
            <a:xfrm>
              <a:off x="2081833" y="128428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5" name="Google Shape;10815;p206"/>
            <p:cNvSpPr/>
            <p:nvPr/>
          </p:nvSpPr>
          <p:spPr>
            <a:xfrm>
              <a:off x="2441837" y="12842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6" name="Google Shape;10816;p206"/>
            <p:cNvSpPr/>
            <p:nvPr/>
          </p:nvSpPr>
          <p:spPr>
            <a:xfrm>
              <a:off x="2081833" y="1284284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7" name="Google Shape;10817;p206"/>
            <p:cNvSpPr/>
            <p:nvPr/>
          </p:nvSpPr>
          <p:spPr>
            <a:xfrm>
              <a:off x="2132740" y="13351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8" name="Google Shape;10818;p206"/>
            <p:cNvSpPr/>
            <p:nvPr/>
          </p:nvSpPr>
          <p:spPr>
            <a:xfrm>
              <a:off x="2132740" y="1335192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9" name="Google Shape;10819;p206"/>
            <p:cNvSpPr/>
            <p:nvPr/>
          </p:nvSpPr>
          <p:spPr>
            <a:xfrm>
              <a:off x="2492745" y="13351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0" name="Google Shape;10820;p206"/>
            <p:cNvSpPr/>
            <p:nvPr/>
          </p:nvSpPr>
          <p:spPr>
            <a:xfrm>
              <a:off x="2132740" y="1335192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1" name="Google Shape;10821;p206"/>
            <p:cNvSpPr/>
            <p:nvPr/>
          </p:nvSpPr>
          <p:spPr>
            <a:xfrm>
              <a:off x="2183644" y="138609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2" name="Google Shape;10822;p206"/>
            <p:cNvSpPr/>
            <p:nvPr/>
          </p:nvSpPr>
          <p:spPr>
            <a:xfrm>
              <a:off x="2183644" y="138609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3" name="Google Shape;10823;p206"/>
            <p:cNvSpPr/>
            <p:nvPr/>
          </p:nvSpPr>
          <p:spPr>
            <a:xfrm>
              <a:off x="2543649" y="13860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4" name="Google Shape;10824;p206"/>
            <p:cNvSpPr/>
            <p:nvPr/>
          </p:nvSpPr>
          <p:spPr>
            <a:xfrm>
              <a:off x="2183644" y="1386096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5" name="Google Shape;10825;p206"/>
            <p:cNvSpPr/>
            <p:nvPr/>
          </p:nvSpPr>
          <p:spPr>
            <a:xfrm>
              <a:off x="2234548" y="143700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6" name="Google Shape;10826;p206"/>
            <p:cNvSpPr/>
            <p:nvPr/>
          </p:nvSpPr>
          <p:spPr>
            <a:xfrm>
              <a:off x="2234548" y="143700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7" name="Google Shape;10827;p206"/>
            <p:cNvSpPr/>
            <p:nvPr/>
          </p:nvSpPr>
          <p:spPr>
            <a:xfrm>
              <a:off x="2594552" y="14370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8" name="Google Shape;10828;p206"/>
            <p:cNvSpPr/>
            <p:nvPr/>
          </p:nvSpPr>
          <p:spPr>
            <a:xfrm>
              <a:off x="2234548" y="1437000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9" name="Google Shape;10829;p206"/>
            <p:cNvSpPr/>
            <p:nvPr/>
          </p:nvSpPr>
          <p:spPr>
            <a:xfrm>
              <a:off x="2285452" y="148790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0" name="Google Shape;10830;p206"/>
            <p:cNvSpPr/>
            <p:nvPr/>
          </p:nvSpPr>
          <p:spPr>
            <a:xfrm>
              <a:off x="2285452" y="1487903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1" name="Google Shape;10831;p206"/>
            <p:cNvSpPr/>
            <p:nvPr/>
          </p:nvSpPr>
          <p:spPr>
            <a:xfrm>
              <a:off x="2645456" y="14879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2" name="Google Shape;10832;p206"/>
            <p:cNvSpPr/>
            <p:nvPr/>
          </p:nvSpPr>
          <p:spPr>
            <a:xfrm>
              <a:off x="2285452" y="1487903"/>
              <a:ext cx="360045" cy="0"/>
            </a:xfrm>
            <a:custGeom>
              <a:rect b="b" l="l" r="r" t="t"/>
              <a:pathLst>
                <a:path extrusionOk="0" h="120000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3" name="Google Shape;10833;p206"/>
            <p:cNvSpPr/>
            <p:nvPr/>
          </p:nvSpPr>
          <p:spPr>
            <a:xfrm>
              <a:off x="2336356" y="1537542"/>
              <a:ext cx="361315" cy="361315"/>
            </a:xfrm>
            <a:custGeom>
              <a:rect b="b" l="l" r="r" t="t"/>
              <a:pathLst>
                <a:path extrusionOk="0" h="361314" w="361314">
                  <a:moveTo>
                    <a:pt x="361269" y="1265"/>
                  </a:moveTo>
                  <a:lnTo>
                    <a:pt x="361269" y="361269"/>
                  </a:lnTo>
                </a:path>
                <a:path extrusionOk="0" h="361314" w="361314">
                  <a:moveTo>
                    <a:pt x="0" y="0"/>
                  </a:moveTo>
                  <a:lnTo>
                    <a:pt x="360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4" name="Google Shape;10834;p206"/>
            <p:cNvSpPr/>
            <p:nvPr/>
          </p:nvSpPr>
          <p:spPr>
            <a:xfrm>
              <a:off x="2336356" y="153880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5" name="Google Shape;10835;p206"/>
            <p:cNvSpPr/>
            <p:nvPr/>
          </p:nvSpPr>
          <p:spPr>
            <a:xfrm>
              <a:off x="2336356" y="153880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36" name="Google Shape;10836;p206"/>
          <p:cNvSpPr txBox="1"/>
          <p:nvPr/>
        </p:nvSpPr>
        <p:spPr>
          <a:xfrm>
            <a:off x="1425676" y="2103506"/>
            <a:ext cx="62293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587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7" name="Google Shape;10837;p206"/>
          <p:cNvSpPr txBox="1"/>
          <p:nvPr/>
        </p:nvSpPr>
        <p:spPr>
          <a:xfrm>
            <a:off x="2457246" y="190781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8" name="Google Shape;10838;p206"/>
          <p:cNvSpPr txBox="1"/>
          <p:nvPr/>
        </p:nvSpPr>
        <p:spPr>
          <a:xfrm>
            <a:off x="2691853" y="169064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9" name="Google Shape;10839;p206"/>
          <p:cNvSpPr txBox="1"/>
          <p:nvPr/>
        </p:nvSpPr>
        <p:spPr>
          <a:xfrm>
            <a:off x="1856485" y="1142636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0" name="Google Shape;10840;p206"/>
          <p:cNvSpPr txBox="1"/>
          <p:nvPr/>
        </p:nvSpPr>
        <p:spPr>
          <a:xfrm>
            <a:off x="2463953" y="1174315"/>
            <a:ext cx="4699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41" name="Google Shape;10841;p206"/>
          <p:cNvGrpSpPr/>
          <p:nvPr/>
        </p:nvGrpSpPr>
        <p:grpSpPr>
          <a:xfrm>
            <a:off x="1724349" y="978857"/>
            <a:ext cx="1789192" cy="1051864"/>
            <a:chOff x="1724349" y="978857"/>
            <a:chExt cx="1789192" cy="1051864"/>
          </a:xfrm>
        </p:grpSpPr>
        <p:sp>
          <p:nvSpPr>
            <p:cNvPr id="10842" name="Google Shape;10842;p206"/>
            <p:cNvSpPr/>
            <p:nvPr/>
          </p:nvSpPr>
          <p:spPr>
            <a:xfrm>
              <a:off x="1724349" y="1646810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3" name="Google Shape;10843;p206"/>
            <p:cNvSpPr/>
            <p:nvPr/>
          </p:nvSpPr>
          <p:spPr>
            <a:xfrm>
              <a:off x="1724349" y="1646810"/>
              <a:ext cx="108585" cy="108585"/>
            </a:xfrm>
            <a:custGeom>
              <a:rect b="b" l="l" r="r" t="t"/>
              <a:pathLst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0" y="108002"/>
                  </a:ln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108002" y="108002"/>
                  </a:lnTo>
                  <a:lnTo>
                    <a:pt x="108002" y="0"/>
                  </a:lnTo>
                  <a:close/>
                </a:path>
                <a:path extrusionOk="0" h="108585" w="108585">
                  <a:moveTo>
                    <a:pt x="108002" y="0"/>
                  </a:moveTo>
                  <a:lnTo>
                    <a:pt x="0" y="0"/>
                  </a:lnTo>
                  <a:lnTo>
                    <a:pt x="108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4" name="Google Shape;10844;p206"/>
            <p:cNvSpPr/>
            <p:nvPr/>
          </p:nvSpPr>
          <p:spPr>
            <a:xfrm>
              <a:off x="1832352" y="1646810"/>
              <a:ext cx="720090" cy="108585"/>
            </a:xfrm>
            <a:custGeom>
              <a:rect b="b" l="l" r="r" t="t"/>
              <a:pathLst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0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  <a:path extrusionOk="0" h="108585" w="720089">
                  <a:moveTo>
                    <a:pt x="0" y="108002"/>
                  </a:moveTo>
                  <a:lnTo>
                    <a:pt x="720008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5" name="Google Shape;10845;p206"/>
            <p:cNvSpPr/>
            <p:nvPr/>
          </p:nvSpPr>
          <p:spPr>
            <a:xfrm>
              <a:off x="2336356" y="1538807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0" y="360004"/>
                  </a:ln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360004" y="360004"/>
                  </a:lnTo>
                  <a:lnTo>
                    <a:pt x="360004" y="0"/>
                  </a:lnTo>
                  <a:close/>
                </a:path>
                <a:path extrusionOk="0" h="360044" w="360044">
                  <a:moveTo>
                    <a:pt x="360004" y="0"/>
                  </a:moveTo>
                  <a:lnTo>
                    <a:pt x="0" y="0"/>
                  </a:lnTo>
                  <a:lnTo>
                    <a:pt x="360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6" name="Google Shape;10846;p206"/>
            <p:cNvSpPr/>
            <p:nvPr/>
          </p:nvSpPr>
          <p:spPr>
            <a:xfrm>
              <a:off x="2460412" y="97885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7" name="Google Shape;10847;p206"/>
            <p:cNvSpPr/>
            <p:nvPr/>
          </p:nvSpPr>
          <p:spPr>
            <a:xfrm>
              <a:off x="2460412" y="978857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8" name="Google Shape;10848;p206"/>
            <p:cNvSpPr/>
            <p:nvPr/>
          </p:nvSpPr>
          <p:spPr>
            <a:xfrm>
              <a:off x="2748416" y="97885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9" name="Google Shape;10849;p206"/>
            <p:cNvSpPr/>
            <p:nvPr/>
          </p:nvSpPr>
          <p:spPr>
            <a:xfrm>
              <a:off x="2460412" y="97885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0" name="Google Shape;10850;p206"/>
            <p:cNvSpPr/>
            <p:nvPr/>
          </p:nvSpPr>
          <p:spPr>
            <a:xfrm>
              <a:off x="2511315" y="10297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1" name="Google Shape;10851;p206"/>
            <p:cNvSpPr/>
            <p:nvPr/>
          </p:nvSpPr>
          <p:spPr>
            <a:xfrm>
              <a:off x="2511315" y="1029761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2" name="Google Shape;10852;p206"/>
            <p:cNvSpPr/>
            <p:nvPr/>
          </p:nvSpPr>
          <p:spPr>
            <a:xfrm>
              <a:off x="2799320" y="102976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3" name="Google Shape;10853;p206"/>
            <p:cNvSpPr/>
            <p:nvPr/>
          </p:nvSpPr>
          <p:spPr>
            <a:xfrm>
              <a:off x="2511315" y="1029761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4" name="Google Shape;10854;p206"/>
            <p:cNvSpPr/>
            <p:nvPr/>
          </p:nvSpPr>
          <p:spPr>
            <a:xfrm>
              <a:off x="2562223" y="108066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5" name="Google Shape;10855;p206"/>
            <p:cNvSpPr/>
            <p:nvPr/>
          </p:nvSpPr>
          <p:spPr>
            <a:xfrm>
              <a:off x="2562223" y="1080668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6" name="Google Shape;10856;p206"/>
            <p:cNvSpPr/>
            <p:nvPr/>
          </p:nvSpPr>
          <p:spPr>
            <a:xfrm>
              <a:off x="2850228" y="108066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7" name="Google Shape;10857;p206"/>
            <p:cNvSpPr/>
            <p:nvPr/>
          </p:nvSpPr>
          <p:spPr>
            <a:xfrm>
              <a:off x="2562223" y="1080668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8" name="Google Shape;10858;p206"/>
            <p:cNvSpPr/>
            <p:nvPr/>
          </p:nvSpPr>
          <p:spPr>
            <a:xfrm>
              <a:off x="2613127" y="113157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9" name="Google Shape;10859;p206"/>
            <p:cNvSpPr/>
            <p:nvPr/>
          </p:nvSpPr>
          <p:spPr>
            <a:xfrm>
              <a:off x="2613127" y="113157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0" name="Google Shape;10860;p206"/>
            <p:cNvSpPr/>
            <p:nvPr/>
          </p:nvSpPr>
          <p:spPr>
            <a:xfrm>
              <a:off x="2901132" y="113157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1" name="Google Shape;10861;p206"/>
            <p:cNvSpPr/>
            <p:nvPr/>
          </p:nvSpPr>
          <p:spPr>
            <a:xfrm>
              <a:off x="2613127" y="113157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2" name="Google Shape;10862;p206"/>
            <p:cNvSpPr/>
            <p:nvPr/>
          </p:nvSpPr>
          <p:spPr>
            <a:xfrm>
              <a:off x="2664031" y="118247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3" name="Google Shape;10863;p206"/>
            <p:cNvSpPr/>
            <p:nvPr/>
          </p:nvSpPr>
          <p:spPr>
            <a:xfrm>
              <a:off x="2664031" y="1182476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4" name="Google Shape;10864;p206"/>
            <p:cNvSpPr/>
            <p:nvPr/>
          </p:nvSpPr>
          <p:spPr>
            <a:xfrm>
              <a:off x="2952035" y="118247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5" name="Google Shape;10865;p206"/>
            <p:cNvSpPr/>
            <p:nvPr/>
          </p:nvSpPr>
          <p:spPr>
            <a:xfrm>
              <a:off x="2664031" y="118247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6" name="Google Shape;10866;p206"/>
            <p:cNvSpPr/>
            <p:nvPr/>
          </p:nvSpPr>
          <p:spPr>
            <a:xfrm>
              <a:off x="2714935" y="123338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7" name="Google Shape;10867;p206"/>
            <p:cNvSpPr/>
            <p:nvPr/>
          </p:nvSpPr>
          <p:spPr>
            <a:xfrm>
              <a:off x="2714935" y="1233380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8" name="Google Shape;10868;p206"/>
            <p:cNvSpPr/>
            <p:nvPr/>
          </p:nvSpPr>
          <p:spPr>
            <a:xfrm>
              <a:off x="3002940" y="123338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9" name="Google Shape;10869;p206"/>
            <p:cNvSpPr/>
            <p:nvPr/>
          </p:nvSpPr>
          <p:spPr>
            <a:xfrm>
              <a:off x="2714935" y="123338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0" name="Google Shape;10870;p206"/>
            <p:cNvSpPr/>
            <p:nvPr/>
          </p:nvSpPr>
          <p:spPr>
            <a:xfrm>
              <a:off x="2765839" y="128428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1" name="Google Shape;10871;p206"/>
            <p:cNvSpPr/>
            <p:nvPr/>
          </p:nvSpPr>
          <p:spPr>
            <a:xfrm>
              <a:off x="2765839" y="1284284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2" name="Google Shape;10872;p206"/>
            <p:cNvSpPr/>
            <p:nvPr/>
          </p:nvSpPr>
          <p:spPr>
            <a:xfrm>
              <a:off x="3053844" y="128428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3" name="Google Shape;10873;p206"/>
            <p:cNvSpPr/>
            <p:nvPr/>
          </p:nvSpPr>
          <p:spPr>
            <a:xfrm>
              <a:off x="2765839" y="1284284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4" name="Google Shape;10874;p206"/>
            <p:cNvSpPr/>
            <p:nvPr/>
          </p:nvSpPr>
          <p:spPr>
            <a:xfrm>
              <a:off x="2816747" y="13351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5" name="Google Shape;10875;p206"/>
            <p:cNvSpPr/>
            <p:nvPr/>
          </p:nvSpPr>
          <p:spPr>
            <a:xfrm>
              <a:off x="2816747" y="1335192"/>
              <a:ext cx="288290" cy="288290"/>
            </a:xfrm>
            <a:custGeom>
              <a:rect b="b" l="l" r="r" t="t"/>
              <a:pathLst>
                <a:path extrusionOk="0" h="288290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6" name="Google Shape;10876;p206"/>
            <p:cNvSpPr/>
            <p:nvPr/>
          </p:nvSpPr>
          <p:spPr>
            <a:xfrm>
              <a:off x="3104751" y="133519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7" name="Google Shape;10877;p206"/>
            <p:cNvSpPr/>
            <p:nvPr/>
          </p:nvSpPr>
          <p:spPr>
            <a:xfrm>
              <a:off x="2816747" y="1335192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8" name="Google Shape;10878;p206"/>
            <p:cNvSpPr/>
            <p:nvPr/>
          </p:nvSpPr>
          <p:spPr>
            <a:xfrm>
              <a:off x="2867651" y="138609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9" name="Google Shape;10879;p206"/>
            <p:cNvSpPr/>
            <p:nvPr/>
          </p:nvSpPr>
          <p:spPr>
            <a:xfrm>
              <a:off x="2867651" y="1386096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0" name="Google Shape;10880;p206"/>
            <p:cNvSpPr/>
            <p:nvPr/>
          </p:nvSpPr>
          <p:spPr>
            <a:xfrm>
              <a:off x="3155655" y="138609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1" name="Google Shape;10881;p206"/>
            <p:cNvSpPr/>
            <p:nvPr/>
          </p:nvSpPr>
          <p:spPr>
            <a:xfrm>
              <a:off x="2867651" y="1386096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2" name="Google Shape;10882;p206"/>
            <p:cNvSpPr/>
            <p:nvPr/>
          </p:nvSpPr>
          <p:spPr>
            <a:xfrm>
              <a:off x="2918554" y="143700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3" name="Google Shape;10883;p206"/>
            <p:cNvSpPr/>
            <p:nvPr/>
          </p:nvSpPr>
          <p:spPr>
            <a:xfrm>
              <a:off x="2918554" y="1437000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4" name="Google Shape;10884;p206"/>
            <p:cNvSpPr/>
            <p:nvPr/>
          </p:nvSpPr>
          <p:spPr>
            <a:xfrm>
              <a:off x="3206559" y="143700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5" name="Google Shape;10885;p206"/>
            <p:cNvSpPr/>
            <p:nvPr/>
          </p:nvSpPr>
          <p:spPr>
            <a:xfrm>
              <a:off x="2918554" y="1437000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6" name="Google Shape;10886;p206"/>
            <p:cNvSpPr/>
            <p:nvPr/>
          </p:nvSpPr>
          <p:spPr>
            <a:xfrm>
              <a:off x="2969458" y="148790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7" name="Google Shape;10887;p206"/>
            <p:cNvSpPr/>
            <p:nvPr/>
          </p:nvSpPr>
          <p:spPr>
            <a:xfrm>
              <a:off x="2969458" y="148790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8" name="Google Shape;10888;p206"/>
            <p:cNvSpPr/>
            <p:nvPr/>
          </p:nvSpPr>
          <p:spPr>
            <a:xfrm>
              <a:off x="3257463" y="148790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9" name="Google Shape;10889;p206"/>
            <p:cNvSpPr/>
            <p:nvPr/>
          </p:nvSpPr>
          <p:spPr>
            <a:xfrm>
              <a:off x="2969458" y="148790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0" name="Google Shape;10890;p206"/>
            <p:cNvSpPr/>
            <p:nvPr/>
          </p:nvSpPr>
          <p:spPr>
            <a:xfrm>
              <a:off x="3020362" y="153880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1" name="Google Shape;10891;p206"/>
            <p:cNvSpPr/>
            <p:nvPr/>
          </p:nvSpPr>
          <p:spPr>
            <a:xfrm>
              <a:off x="3020362" y="153880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2" name="Google Shape;10892;p206"/>
            <p:cNvSpPr/>
            <p:nvPr/>
          </p:nvSpPr>
          <p:spPr>
            <a:xfrm>
              <a:off x="3308367" y="153880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3" name="Google Shape;10893;p206"/>
            <p:cNvSpPr/>
            <p:nvPr/>
          </p:nvSpPr>
          <p:spPr>
            <a:xfrm>
              <a:off x="3020362" y="1538807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4" name="Google Shape;10894;p206"/>
            <p:cNvSpPr/>
            <p:nvPr/>
          </p:nvSpPr>
          <p:spPr>
            <a:xfrm>
              <a:off x="3071270" y="158971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5" name="Google Shape;10895;p206"/>
            <p:cNvSpPr/>
            <p:nvPr/>
          </p:nvSpPr>
          <p:spPr>
            <a:xfrm>
              <a:off x="3071270" y="1589715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6" name="Google Shape;10896;p206"/>
            <p:cNvSpPr/>
            <p:nvPr/>
          </p:nvSpPr>
          <p:spPr>
            <a:xfrm>
              <a:off x="3359274" y="158971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7" name="Google Shape;10897;p206"/>
            <p:cNvSpPr/>
            <p:nvPr/>
          </p:nvSpPr>
          <p:spPr>
            <a:xfrm>
              <a:off x="3071270" y="1589715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8" name="Google Shape;10898;p206"/>
            <p:cNvSpPr/>
            <p:nvPr/>
          </p:nvSpPr>
          <p:spPr>
            <a:xfrm>
              <a:off x="3122174" y="1640619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9" name="Google Shape;10899;p206"/>
            <p:cNvSpPr/>
            <p:nvPr/>
          </p:nvSpPr>
          <p:spPr>
            <a:xfrm>
              <a:off x="3122174" y="1640619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0" name="Google Shape;10900;p206"/>
            <p:cNvSpPr/>
            <p:nvPr/>
          </p:nvSpPr>
          <p:spPr>
            <a:xfrm>
              <a:off x="3410178" y="164061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1" name="Google Shape;10901;p206"/>
            <p:cNvSpPr/>
            <p:nvPr/>
          </p:nvSpPr>
          <p:spPr>
            <a:xfrm>
              <a:off x="3122174" y="1640619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2" name="Google Shape;10902;p206"/>
            <p:cNvSpPr/>
            <p:nvPr/>
          </p:nvSpPr>
          <p:spPr>
            <a:xfrm>
              <a:off x="3173078" y="169152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3" name="Google Shape;10903;p206"/>
            <p:cNvSpPr/>
            <p:nvPr/>
          </p:nvSpPr>
          <p:spPr>
            <a:xfrm>
              <a:off x="3173078" y="1691523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4" name="Google Shape;10904;p206"/>
            <p:cNvSpPr/>
            <p:nvPr/>
          </p:nvSpPr>
          <p:spPr>
            <a:xfrm>
              <a:off x="3461082" y="1691523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5" name="Google Shape;10905;p206"/>
            <p:cNvSpPr/>
            <p:nvPr/>
          </p:nvSpPr>
          <p:spPr>
            <a:xfrm>
              <a:off x="3173078" y="1691523"/>
              <a:ext cx="288290" cy="0"/>
            </a:xfrm>
            <a:custGeom>
              <a:rect b="b" l="l" r="r" t="t"/>
              <a:pathLst>
                <a:path extrusionOk="0" h="120000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6" name="Google Shape;10906;p206"/>
            <p:cNvSpPr/>
            <p:nvPr/>
          </p:nvSpPr>
          <p:spPr>
            <a:xfrm>
              <a:off x="3223981" y="1741161"/>
              <a:ext cx="289560" cy="289560"/>
            </a:xfrm>
            <a:custGeom>
              <a:rect b="b" l="l" r="r" t="t"/>
              <a:pathLst>
                <a:path extrusionOk="0" h="289560" w="289560">
                  <a:moveTo>
                    <a:pt x="289269" y="1265"/>
                  </a:moveTo>
                  <a:lnTo>
                    <a:pt x="289269" y="289269"/>
                  </a:lnTo>
                </a:path>
                <a:path extrusionOk="0" h="289560" w="289560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7" name="Google Shape;10907;p206"/>
            <p:cNvSpPr/>
            <p:nvPr/>
          </p:nvSpPr>
          <p:spPr>
            <a:xfrm>
              <a:off x="3223981" y="174242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8" name="Google Shape;10908;p206"/>
            <p:cNvSpPr/>
            <p:nvPr/>
          </p:nvSpPr>
          <p:spPr>
            <a:xfrm>
              <a:off x="3223981" y="174242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9" name="Google Shape;10909;p206"/>
          <p:cNvSpPr txBox="1"/>
          <p:nvPr/>
        </p:nvSpPr>
        <p:spPr>
          <a:xfrm>
            <a:off x="2239352" y="2103506"/>
            <a:ext cx="6013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46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0,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5244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0" name="Google Shape;10910;p206"/>
          <p:cNvSpPr txBox="1"/>
          <p:nvPr/>
        </p:nvSpPr>
        <p:spPr>
          <a:xfrm>
            <a:off x="3308858" y="2039421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1" name="Google Shape;10911;p206"/>
          <p:cNvSpPr txBox="1"/>
          <p:nvPr/>
        </p:nvSpPr>
        <p:spPr>
          <a:xfrm>
            <a:off x="3507473" y="1851055"/>
            <a:ext cx="1187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2" name="Google Shape;10912;p206"/>
          <p:cNvSpPr txBox="1"/>
          <p:nvPr/>
        </p:nvSpPr>
        <p:spPr>
          <a:xfrm>
            <a:off x="2177542" y="837214"/>
            <a:ext cx="8540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3" name="Google Shape;10913;p206"/>
          <p:cNvGrpSpPr/>
          <p:nvPr/>
        </p:nvGrpSpPr>
        <p:grpSpPr>
          <a:xfrm>
            <a:off x="2480361" y="1078147"/>
            <a:ext cx="1600530" cy="952570"/>
            <a:chOff x="2480361" y="1078147"/>
            <a:chExt cx="1600530" cy="952570"/>
          </a:xfrm>
        </p:grpSpPr>
        <p:sp>
          <p:nvSpPr>
            <p:cNvPr id="10914" name="Google Shape;10914;p206"/>
            <p:cNvSpPr/>
            <p:nvPr/>
          </p:nvSpPr>
          <p:spPr>
            <a:xfrm>
              <a:off x="2480361" y="1790809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5" name="Google Shape;10915;p206"/>
            <p:cNvSpPr/>
            <p:nvPr/>
          </p:nvSpPr>
          <p:spPr>
            <a:xfrm>
              <a:off x="2480361" y="1790809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6" name="Google Shape;10916;p206"/>
            <p:cNvSpPr/>
            <p:nvPr/>
          </p:nvSpPr>
          <p:spPr>
            <a:xfrm>
              <a:off x="2552360" y="1790809"/>
              <a:ext cx="720090" cy="72390"/>
            </a:xfrm>
            <a:custGeom>
              <a:rect b="b" l="l" r="r" t="t"/>
              <a:pathLst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0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  <a:path extrusionOk="0" h="72389" w="720089">
                  <a:moveTo>
                    <a:pt x="0" y="71999"/>
                  </a:moveTo>
                  <a:lnTo>
                    <a:pt x="720008" y="3600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7" name="Google Shape;10917;p206"/>
            <p:cNvSpPr/>
            <p:nvPr/>
          </p:nvSpPr>
          <p:spPr>
            <a:xfrm>
              <a:off x="3223981" y="1742427"/>
              <a:ext cx="288290" cy="288290"/>
            </a:xfrm>
            <a:custGeom>
              <a:rect b="b" l="l" r="r" t="t"/>
              <a:pathLst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0" y="288004"/>
                  </a:ln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288004" y="288004"/>
                  </a:lnTo>
                  <a:lnTo>
                    <a:pt x="288004" y="0"/>
                  </a:lnTo>
                  <a:close/>
                </a:path>
                <a:path extrusionOk="0" h="288289" w="288289">
                  <a:moveTo>
                    <a:pt x="288004" y="0"/>
                  </a:moveTo>
                  <a:lnTo>
                    <a:pt x="0" y="0"/>
                  </a:lnTo>
                  <a:lnTo>
                    <a:pt x="28800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8" name="Google Shape;10918;p206"/>
            <p:cNvSpPr/>
            <p:nvPr/>
          </p:nvSpPr>
          <p:spPr>
            <a:xfrm>
              <a:off x="3135711" y="107814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9" name="Google Shape;10919;p206"/>
            <p:cNvSpPr/>
            <p:nvPr/>
          </p:nvSpPr>
          <p:spPr>
            <a:xfrm>
              <a:off x="3135711" y="1078147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0" name="Google Shape;10920;p206"/>
            <p:cNvSpPr/>
            <p:nvPr/>
          </p:nvSpPr>
          <p:spPr>
            <a:xfrm>
              <a:off x="3315713" y="1078147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1" name="Google Shape;10921;p206"/>
            <p:cNvSpPr/>
            <p:nvPr/>
          </p:nvSpPr>
          <p:spPr>
            <a:xfrm>
              <a:off x="3135711" y="1078147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2" name="Google Shape;10922;p206"/>
            <p:cNvSpPr/>
            <p:nvPr/>
          </p:nvSpPr>
          <p:spPr>
            <a:xfrm>
              <a:off x="3186615" y="112905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3" name="Google Shape;10923;p206"/>
            <p:cNvSpPr/>
            <p:nvPr/>
          </p:nvSpPr>
          <p:spPr>
            <a:xfrm>
              <a:off x="3186615" y="1129051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1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1" y="180002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4" name="Google Shape;10924;p206"/>
            <p:cNvSpPr/>
            <p:nvPr/>
          </p:nvSpPr>
          <p:spPr>
            <a:xfrm>
              <a:off x="3366617" y="1129051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5" name="Google Shape;10925;p206"/>
            <p:cNvSpPr/>
            <p:nvPr/>
          </p:nvSpPr>
          <p:spPr>
            <a:xfrm>
              <a:off x="3186615" y="1129051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1" y="0"/>
                  </a:moveTo>
                  <a:lnTo>
                    <a:pt x="0" y="0"/>
                  </a:lnTo>
                  <a:lnTo>
                    <a:pt x="180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6" name="Google Shape;10926;p206"/>
            <p:cNvSpPr/>
            <p:nvPr/>
          </p:nvSpPr>
          <p:spPr>
            <a:xfrm>
              <a:off x="3237519" y="11799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7" name="Google Shape;10927;p206"/>
            <p:cNvSpPr/>
            <p:nvPr/>
          </p:nvSpPr>
          <p:spPr>
            <a:xfrm>
              <a:off x="3237519" y="1179955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8" name="Google Shape;10928;p206"/>
            <p:cNvSpPr/>
            <p:nvPr/>
          </p:nvSpPr>
          <p:spPr>
            <a:xfrm>
              <a:off x="3417521" y="1179955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9" name="Google Shape;10929;p206"/>
            <p:cNvSpPr/>
            <p:nvPr/>
          </p:nvSpPr>
          <p:spPr>
            <a:xfrm>
              <a:off x="3237519" y="117995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0" name="Google Shape;10930;p206"/>
            <p:cNvSpPr/>
            <p:nvPr/>
          </p:nvSpPr>
          <p:spPr>
            <a:xfrm>
              <a:off x="3288423" y="123085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1" name="Google Shape;10931;p206"/>
            <p:cNvSpPr/>
            <p:nvPr/>
          </p:nvSpPr>
          <p:spPr>
            <a:xfrm>
              <a:off x="3288423" y="1230859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2" name="Google Shape;10932;p206"/>
            <p:cNvSpPr/>
            <p:nvPr/>
          </p:nvSpPr>
          <p:spPr>
            <a:xfrm>
              <a:off x="3468425" y="1230859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3" name="Google Shape;10933;p206"/>
            <p:cNvSpPr/>
            <p:nvPr/>
          </p:nvSpPr>
          <p:spPr>
            <a:xfrm>
              <a:off x="3288423" y="1230859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4" name="Google Shape;10934;p206"/>
            <p:cNvSpPr/>
            <p:nvPr/>
          </p:nvSpPr>
          <p:spPr>
            <a:xfrm>
              <a:off x="3339327" y="12817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5" name="Google Shape;10935;p206"/>
            <p:cNvSpPr/>
            <p:nvPr/>
          </p:nvSpPr>
          <p:spPr>
            <a:xfrm>
              <a:off x="3339327" y="1281763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6" name="Google Shape;10936;p206"/>
            <p:cNvSpPr/>
            <p:nvPr/>
          </p:nvSpPr>
          <p:spPr>
            <a:xfrm>
              <a:off x="3519329" y="1281763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7" name="Google Shape;10937;p206"/>
            <p:cNvSpPr/>
            <p:nvPr/>
          </p:nvSpPr>
          <p:spPr>
            <a:xfrm>
              <a:off x="3339327" y="1281763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8" name="Google Shape;10938;p206"/>
            <p:cNvSpPr/>
            <p:nvPr/>
          </p:nvSpPr>
          <p:spPr>
            <a:xfrm>
              <a:off x="3390235" y="133267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9" name="Google Shape;10939;p206"/>
            <p:cNvSpPr/>
            <p:nvPr/>
          </p:nvSpPr>
          <p:spPr>
            <a:xfrm>
              <a:off x="3390235" y="1332670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0" name="Google Shape;10940;p206"/>
            <p:cNvSpPr/>
            <p:nvPr/>
          </p:nvSpPr>
          <p:spPr>
            <a:xfrm>
              <a:off x="3570237" y="1332670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1" name="Google Shape;10941;p206"/>
            <p:cNvSpPr/>
            <p:nvPr/>
          </p:nvSpPr>
          <p:spPr>
            <a:xfrm>
              <a:off x="3390235" y="1332670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2" name="Google Shape;10942;p206"/>
            <p:cNvSpPr/>
            <p:nvPr/>
          </p:nvSpPr>
          <p:spPr>
            <a:xfrm>
              <a:off x="3441138" y="138357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3" name="Google Shape;10943;p206"/>
            <p:cNvSpPr/>
            <p:nvPr/>
          </p:nvSpPr>
          <p:spPr>
            <a:xfrm>
              <a:off x="3441138" y="1383574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4" name="Google Shape;10944;p206"/>
            <p:cNvSpPr/>
            <p:nvPr/>
          </p:nvSpPr>
          <p:spPr>
            <a:xfrm>
              <a:off x="3621141" y="1383574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5" name="Google Shape;10945;p206"/>
            <p:cNvSpPr/>
            <p:nvPr/>
          </p:nvSpPr>
          <p:spPr>
            <a:xfrm>
              <a:off x="3441138" y="138357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6" name="Google Shape;10946;p206"/>
            <p:cNvSpPr/>
            <p:nvPr/>
          </p:nvSpPr>
          <p:spPr>
            <a:xfrm>
              <a:off x="3492042" y="143447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7" name="Google Shape;10947;p206"/>
            <p:cNvSpPr/>
            <p:nvPr/>
          </p:nvSpPr>
          <p:spPr>
            <a:xfrm>
              <a:off x="3492042" y="1434478"/>
              <a:ext cx="180340" cy="180340"/>
            </a:xfrm>
            <a:custGeom>
              <a:rect b="b" l="l" r="r" t="t"/>
              <a:pathLst>
                <a:path extrusionOk="0" h="180340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8" name="Google Shape;10948;p206"/>
            <p:cNvSpPr/>
            <p:nvPr/>
          </p:nvSpPr>
          <p:spPr>
            <a:xfrm>
              <a:off x="3672044" y="1434478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9" name="Google Shape;10949;p206"/>
            <p:cNvSpPr/>
            <p:nvPr/>
          </p:nvSpPr>
          <p:spPr>
            <a:xfrm>
              <a:off x="3492042" y="143447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0" name="Google Shape;10950;p206"/>
            <p:cNvSpPr/>
            <p:nvPr/>
          </p:nvSpPr>
          <p:spPr>
            <a:xfrm>
              <a:off x="3542946" y="148538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1" name="Google Shape;10951;p206"/>
            <p:cNvSpPr/>
            <p:nvPr/>
          </p:nvSpPr>
          <p:spPr>
            <a:xfrm>
              <a:off x="3542946" y="148538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2" name="Google Shape;10952;p206"/>
            <p:cNvSpPr/>
            <p:nvPr/>
          </p:nvSpPr>
          <p:spPr>
            <a:xfrm>
              <a:off x="3722949" y="1485382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3" name="Google Shape;10953;p206"/>
            <p:cNvSpPr/>
            <p:nvPr/>
          </p:nvSpPr>
          <p:spPr>
            <a:xfrm>
              <a:off x="3542946" y="148538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4" name="Google Shape;10954;p206"/>
            <p:cNvSpPr/>
            <p:nvPr/>
          </p:nvSpPr>
          <p:spPr>
            <a:xfrm>
              <a:off x="3593850" y="153628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5" name="Google Shape;10955;p206"/>
            <p:cNvSpPr/>
            <p:nvPr/>
          </p:nvSpPr>
          <p:spPr>
            <a:xfrm>
              <a:off x="3593850" y="1536286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6" name="Google Shape;10956;p206"/>
            <p:cNvSpPr/>
            <p:nvPr/>
          </p:nvSpPr>
          <p:spPr>
            <a:xfrm>
              <a:off x="3773852" y="1536286"/>
              <a:ext cx="0" cy="51435"/>
            </a:xfrm>
            <a:custGeom>
              <a:rect b="b" l="l" r="r" t="t"/>
              <a:pathLst>
                <a:path extrusionOk="0" h="51434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7" name="Google Shape;10957;p206"/>
            <p:cNvSpPr/>
            <p:nvPr/>
          </p:nvSpPr>
          <p:spPr>
            <a:xfrm>
              <a:off x="3593850" y="1536286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8" name="Google Shape;10958;p206"/>
            <p:cNvSpPr/>
            <p:nvPr/>
          </p:nvSpPr>
          <p:spPr>
            <a:xfrm>
              <a:off x="3644758" y="158719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9" name="Google Shape;10959;p206"/>
            <p:cNvSpPr/>
            <p:nvPr/>
          </p:nvSpPr>
          <p:spPr>
            <a:xfrm>
              <a:off x="3644758" y="1587194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0" name="Google Shape;10960;p206"/>
            <p:cNvSpPr/>
            <p:nvPr/>
          </p:nvSpPr>
          <p:spPr>
            <a:xfrm>
              <a:off x="3824760" y="1587194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1" name="Google Shape;10961;p206"/>
            <p:cNvSpPr/>
            <p:nvPr/>
          </p:nvSpPr>
          <p:spPr>
            <a:xfrm>
              <a:off x="3644758" y="1587194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2" name="Google Shape;10962;p206"/>
            <p:cNvSpPr/>
            <p:nvPr/>
          </p:nvSpPr>
          <p:spPr>
            <a:xfrm>
              <a:off x="3695662" y="163809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3" name="Google Shape;10963;p206"/>
            <p:cNvSpPr/>
            <p:nvPr/>
          </p:nvSpPr>
          <p:spPr>
            <a:xfrm>
              <a:off x="3695662" y="1638098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80002" y="180001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4" name="Google Shape;10964;p206"/>
            <p:cNvSpPr/>
            <p:nvPr/>
          </p:nvSpPr>
          <p:spPr>
            <a:xfrm>
              <a:off x="3875664" y="1638098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5" name="Google Shape;10965;p206"/>
            <p:cNvSpPr/>
            <p:nvPr/>
          </p:nvSpPr>
          <p:spPr>
            <a:xfrm>
              <a:off x="3695662" y="1638098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6" name="Google Shape;10966;p206"/>
            <p:cNvSpPr/>
            <p:nvPr/>
          </p:nvSpPr>
          <p:spPr>
            <a:xfrm>
              <a:off x="3746565" y="168900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7" name="Google Shape;10967;p206"/>
            <p:cNvSpPr/>
            <p:nvPr/>
          </p:nvSpPr>
          <p:spPr>
            <a:xfrm>
              <a:off x="3746565" y="1689002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8" name="Google Shape;10968;p206"/>
            <p:cNvSpPr/>
            <p:nvPr/>
          </p:nvSpPr>
          <p:spPr>
            <a:xfrm>
              <a:off x="3926568" y="1689002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9" name="Google Shape;10969;p206"/>
            <p:cNvSpPr/>
            <p:nvPr/>
          </p:nvSpPr>
          <p:spPr>
            <a:xfrm>
              <a:off x="3746565" y="1689002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0" name="Google Shape;10970;p206"/>
            <p:cNvSpPr/>
            <p:nvPr/>
          </p:nvSpPr>
          <p:spPr>
            <a:xfrm>
              <a:off x="3797469" y="173990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1" name="Google Shape;10971;p206"/>
            <p:cNvSpPr/>
            <p:nvPr/>
          </p:nvSpPr>
          <p:spPr>
            <a:xfrm>
              <a:off x="3797469" y="1739905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2" name="Google Shape;10972;p206"/>
            <p:cNvSpPr/>
            <p:nvPr/>
          </p:nvSpPr>
          <p:spPr>
            <a:xfrm>
              <a:off x="3977471" y="1739905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3" name="Google Shape;10973;p206"/>
            <p:cNvSpPr/>
            <p:nvPr/>
          </p:nvSpPr>
          <p:spPr>
            <a:xfrm>
              <a:off x="3797469" y="1739905"/>
              <a:ext cx="180340" cy="0"/>
            </a:xfrm>
            <a:custGeom>
              <a:rect b="b" l="l" r="r" t="t"/>
              <a:pathLst>
                <a:path extrusionOk="0" h="120000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4" name="Google Shape;10974;p206"/>
            <p:cNvSpPr/>
            <p:nvPr/>
          </p:nvSpPr>
          <p:spPr>
            <a:xfrm>
              <a:off x="3848373" y="179080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5" name="Google Shape;10975;p206"/>
            <p:cNvSpPr/>
            <p:nvPr/>
          </p:nvSpPr>
          <p:spPr>
            <a:xfrm>
              <a:off x="3848373" y="1790809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6" name="Google Shape;10976;p206"/>
            <p:cNvSpPr/>
            <p:nvPr/>
          </p:nvSpPr>
          <p:spPr>
            <a:xfrm>
              <a:off x="4028376" y="1790809"/>
              <a:ext cx="0" cy="51435"/>
            </a:xfrm>
            <a:custGeom>
              <a:rect b="b" l="l" r="r" t="t"/>
              <a:pathLst>
                <a:path extrusionOk="0" h="51435" w="120000">
                  <a:moveTo>
                    <a:pt x="0" y="0"/>
                  </a:moveTo>
                  <a:lnTo>
                    <a:pt x="0" y="509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7" name="Google Shape;10977;p206"/>
            <p:cNvSpPr/>
            <p:nvPr/>
          </p:nvSpPr>
          <p:spPr>
            <a:xfrm>
              <a:off x="3848373" y="1790809"/>
              <a:ext cx="231140" cy="231140"/>
            </a:xfrm>
            <a:custGeom>
              <a:rect b="b" l="l" r="r" t="t"/>
              <a:pathLst>
                <a:path extrusionOk="0" h="231139" w="2311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231139" w="231139">
                  <a:moveTo>
                    <a:pt x="230910" y="50907"/>
                  </a:moveTo>
                  <a:lnTo>
                    <a:pt x="50907" y="50907"/>
                  </a:lnTo>
                  <a:lnTo>
                    <a:pt x="50907" y="230910"/>
                  </a:lnTo>
                  <a:lnTo>
                    <a:pt x="230910" y="230910"/>
                  </a:lnTo>
                  <a:lnTo>
                    <a:pt x="230910" y="5090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8" name="Google Shape;10978;p206"/>
            <p:cNvSpPr/>
            <p:nvPr/>
          </p:nvSpPr>
          <p:spPr>
            <a:xfrm>
              <a:off x="3899281" y="1840452"/>
              <a:ext cx="181610" cy="181610"/>
            </a:xfrm>
            <a:custGeom>
              <a:rect b="b" l="l" r="r" t="t"/>
              <a:pathLst>
                <a:path extrusionOk="0" h="181610" w="181610">
                  <a:moveTo>
                    <a:pt x="181267" y="1265"/>
                  </a:moveTo>
                  <a:lnTo>
                    <a:pt x="181267" y="181267"/>
                  </a:lnTo>
                </a:path>
                <a:path extrusionOk="0" h="181610" w="181610">
                  <a:moveTo>
                    <a:pt x="0" y="0"/>
                  </a:moveTo>
                  <a:lnTo>
                    <a:pt x="18000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9" name="Google Shape;10979;p206"/>
            <p:cNvSpPr/>
            <p:nvPr/>
          </p:nvSpPr>
          <p:spPr>
            <a:xfrm>
              <a:off x="3899281" y="184171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0" name="Google Shape;10980;p206"/>
            <p:cNvSpPr/>
            <p:nvPr/>
          </p:nvSpPr>
          <p:spPr>
            <a:xfrm>
              <a:off x="3899281" y="184171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81" name="Google Shape;10981;p206"/>
          <p:cNvSpPr txBox="1"/>
          <p:nvPr/>
        </p:nvSpPr>
        <p:spPr>
          <a:xfrm>
            <a:off x="3047453" y="2235128"/>
            <a:ext cx="1309370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588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5, 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16,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0,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2" name="Google Shape;10982;p206"/>
          <p:cNvSpPr txBox="1"/>
          <p:nvPr/>
        </p:nvSpPr>
        <p:spPr>
          <a:xfrm>
            <a:off x="3038690" y="2427025"/>
            <a:ext cx="12261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2400  </a:t>
            </a:r>
            <a:r>
              <a:rPr baseline="30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3" name="Google Shape;10983;p206"/>
          <p:cNvSpPr txBox="1"/>
          <p:nvPr/>
        </p:nvSpPr>
        <p:spPr>
          <a:xfrm>
            <a:off x="3953344" y="2030709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4" name="Google Shape;10984;p206"/>
          <p:cNvSpPr txBox="1"/>
          <p:nvPr/>
        </p:nvSpPr>
        <p:spPr>
          <a:xfrm>
            <a:off x="4074756" y="1885548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5" name="Google Shape;10985;p206"/>
          <p:cNvSpPr txBox="1"/>
          <p:nvPr/>
        </p:nvSpPr>
        <p:spPr>
          <a:xfrm>
            <a:off x="2838348" y="954498"/>
            <a:ext cx="666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 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86" name="Google Shape;10986;p206"/>
          <p:cNvGrpSpPr/>
          <p:nvPr/>
        </p:nvGrpSpPr>
        <p:grpSpPr>
          <a:xfrm>
            <a:off x="3308372" y="1078147"/>
            <a:ext cx="1863340" cy="943910"/>
            <a:chOff x="3308372" y="1078147"/>
            <a:chExt cx="1863340" cy="943910"/>
          </a:xfrm>
        </p:grpSpPr>
        <p:sp>
          <p:nvSpPr>
            <p:cNvPr id="10987" name="Google Shape;10987;p206"/>
            <p:cNvSpPr/>
            <p:nvPr/>
          </p:nvSpPr>
          <p:spPr>
            <a:xfrm>
              <a:off x="3308372" y="1898812"/>
              <a:ext cx="69850" cy="72390"/>
            </a:xfrm>
            <a:custGeom>
              <a:rect b="b" l="l" r="r" t="t"/>
              <a:pathLst>
                <a:path extrusionOk="0" h="72389" w="69850">
                  <a:moveTo>
                    <a:pt x="0" y="71999"/>
                  </a:moveTo>
                  <a:lnTo>
                    <a:pt x="69469" y="71999"/>
                  </a:lnTo>
                  <a:lnTo>
                    <a:pt x="69469" y="0"/>
                  </a:lnTo>
                  <a:lnTo>
                    <a:pt x="0" y="0"/>
                  </a:lnTo>
                  <a:lnTo>
                    <a:pt x="0" y="71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8" name="Google Shape;10988;p206"/>
            <p:cNvSpPr/>
            <p:nvPr/>
          </p:nvSpPr>
          <p:spPr>
            <a:xfrm>
              <a:off x="3308372" y="1898812"/>
              <a:ext cx="72390" cy="72390"/>
            </a:xfrm>
            <a:custGeom>
              <a:rect b="b" l="l" r="r" t="t"/>
              <a:pathLst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71999" y="71999"/>
                  </a:lnTo>
                  <a:lnTo>
                    <a:pt x="71999" y="0"/>
                  </a:lnTo>
                  <a:close/>
                </a:path>
                <a:path extrusionOk="0" h="72389" w="72389">
                  <a:moveTo>
                    <a:pt x="71999" y="0"/>
                  </a:moveTo>
                  <a:lnTo>
                    <a:pt x="0" y="0"/>
                  </a:lnTo>
                  <a:lnTo>
                    <a:pt x="71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9" name="Google Shape;10989;p206"/>
            <p:cNvSpPr/>
            <p:nvPr/>
          </p:nvSpPr>
          <p:spPr>
            <a:xfrm>
              <a:off x="3380372" y="1898812"/>
              <a:ext cx="612140" cy="72390"/>
            </a:xfrm>
            <a:custGeom>
              <a:rect b="b" l="l" r="r" t="t"/>
              <a:pathLst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0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  <a:path extrusionOk="0" h="72389" w="612139">
                  <a:moveTo>
                    <a:pt x="0" y="71999"/>
                  </a:moveTo>
                  <a:lnTo>
                    <a:pt x="612006" y="71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0" name="Google Shape;10990;p206"/>
            <p:cNvSpPr/>
            <p:nvPr/>
          </p:nvSpPr>
          <p:spPr>
            <a:xfrm>
              <a:off x="3899281" y="1841717"/>
              <a:ext cx="180340" cy="180340"/>
            </a:xfrm>
            <a:custGeom>
              <a:rect b="b" l="l" r="r" t="t"/>
              <a:pathLst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0" y="180002"/>
                  </a:ln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180002" y="180002"/>
                  </a:lnTo>
                  <a:lnTo>
                    <a:pt x="180002" y="0"/>
                  </a:lnTo>
                  <a:close/>
                </a:path>
                <a:path extrusionOk="0" h="180339" w="180339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1" name="Google Shape;10991;p206"/>
            <p:cNvSpPr/>
            <p:nvPr/>
          </p:nvSpPr>
          <p:spPr>
            <a:xfrm>
              <a:off x="3762625" y="1237054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2" name="Google Shape;10992;p206"/>
            <p:cNvSpPr/>
            <p:nvPr/>
          </p:nvSpPr>
          <p:spPr>
            <a:xfrm>
              <a:off x="3315713" y="1078147"/>
              <a:ext cx="1187450" cy="763905"/>
            </a:xfrm>
            <a:custGeom>
              <a:rect b="b" l="l" r="r" t="t"/>
              <a:pathLst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626913" y="158906"/>
                  </a:moveTo>
                  <a:lnTo>
                    <a:pt x="446911" y="158906"/>
                  </a:lnTo>
                  <a:lnTo>
                    <a:pt x="1006861" y="718856"/>
                  </a:lnTo>
                  <a:lnTo>
                    <a:pt x="1186863" y="718856"/>
                  </a:lnTo>
                  <a:lnTo>
                    <a:pt x="626913" y="158906"/>
                  </a:lnTo>
                  <a:close/>
                </a:path>
                <a:path extrusionOk="0" h="763905" w="1187450">
                  <a:moveTo>
                    <a:pt x="0" y="0"/>
                  </a:moveTo>
                  <a:lnTo>
                    <a:pt x="446911" y="158906"/>
                  </a:lnTo>
                </a:path>
                <a:path extrusionOk="0" h="763905" w="1187450">
                  <a:moveTo>
                    <a:pt x="763569" y="763569"/>
                  </a:moveTo>
                  <a:lnTo>
                    <a:pt x="1006861" y="71885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3" name="Google Shape;10993;p206"/>
            <p:cNvSpPr/>
            <p:nvPr/>
          </p:nvSpPr>
          <p:spPr>
            <a:xfrm>
              <a:off x="3762625" y="1237054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4" name="Google Shape;10994;p206"/>
            <p:cNvSpPr/>
            <p:nvPr/>
          </p:nvSpPr>
          <p:spPr>
            <a:xfrm>
              <a:off x="3762625" y="1237054"/>
              <a:ext cx="740410" cy="560070"/>
            </a:xfrm>
            <a:custGeom>
              <a:rect b="b" l="l" r="r" t="t"/>
              <a:pathLst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739952" y="559950"/>
                  </a:lnTo>
                  <a:lnTo>
                    <a:pt x="180002" y="0"/>
                  </a:lnTo>
                  <a:close/>
                </a:path>
                <a:path extrusionOk="0" h="560069" w="740410">
                  <a:moveTo>
                    <a:pt x="180002" y="0"/>
                  </a:moveTo>
                  <a:lnTo>
                    <a:pt x="0" y="0"/>
                  </a:lnTo>
                  <a:lnTo>
                    <a:pt x="559950" y="559950"/>
                  </a:lnTo>
                  <a:lnTo>
                    <a:pt x="739952" y="559950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5" name="Google Shape;10995;p206"/>
            <p:cNvSpPr/>
            <p:nvPr/>
          </p:nvSpPr>
          <p:spPr>
            <a:xfrm>
              <a:off x="4148079" y="1262504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6" name="Google Shape;10996;p206"/>
            <p:cNvSpPr/>
            <p:nvPr/>
          </p:nvSpPr>
          <p:spPr>
            <a:xfrm>
              <a:off x="3942627" y="1237054"/>
              <a:ext cx="894715" cy="560070"/>
            </a:xfrm>
            <a:custGeom>
              <a:rect b="b" l="l" r="r" t="t"/>
              <a:pathLst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385454" y="25450"/>
                  </a:moveTo>
                  <a:lnTo>
                    <a:pt x="205452" y="25450"/>
                  </a:lnTo>
                  <a:lnTo>
                    <a:pt x="714499" y="534496"/>
                  </a:lnTo>
                  <a:lnTo>
                    <a:pt x="894501" y="534496"/>
                  </a:lnTo>
                  <a:lnTo>
                    <a:pt x="385454" y="25450"/>
                  </a:lnTo>
                  <a:close/>
                </a:path>
                <a:path extrusionOk="0" h="560069" w="894714">
                  <a:moveTo>
                    <a:pt x="0" y="0"/>
                  </a:moveTo>
                  <a:lnTo>
                    <a:pt x="205452" y="25450"/>
                  </a:lnTo>
                </a:path>
                <a:path extrusionOk="0" h="560069" w="894714">
                  <a:moveTo>
                    <a:pt x="559950" y="559950"/>
                  </a:moveTo>
                  <a:lnTo>
                    <a:pt x="714499" y="5344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7" name="Google Shape;10997;p206"/>
            <p:cNvSpPr/>
            <p:nvPr/>
          </p:nvSpPr>
          <p:spPr>
            <a:xfrm>
              <a:off x="4148079" y="1262504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8" name="Google Shape;10998;p206"/>
            <p:cNvSpPr/>
            <p:nvPr/>
          </p:nvSpPr>
          <p:spPr>
            <a:xfrm>
              <a:off x="4148079" y="1262504"/>
              <a:ext cx="689610" cy="509270"/>
            </a:xfrm>
            <a:custGeom>
              <a:rect b="b" l="l" r="r" t="t"/>
              <a:pathLst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689048" y="509046"/>
                  </a:lnTo>
                  <a:lnTo>
                    <a:pt x="180002" y="0"/>
                  </a:lnTo>
                  <a:close/>
                </a:path>
                <a:path extrusionOk="0" h="509269" w="689610">
                  <a:moveTo>
                    <a:pt x="180002" y="0"/>
                  </a:moveTo>
                  <a:lnTo>
                    <a:pt x="0" y="0"/>
                  </a:lnTo>
                  <a:lnTo>
                    <a:pt x="509046" y="509046"/>
                  </a:lnTo>
                  <a:lnTo>
                    <a:pt x="689048" y="509046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9" name="Google Shape;10999;p206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0" name="Google Shape;11000;p206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01" name="Google Shape;11001;p206"/>
          <p:cNvSpPr txBox="1"/>
          <p:nvPr/>
        </p:nvSpPr>
        <p:spPr>
          <a:xfrm>
            <a:off x="3625684" y="1164315"/>
            <a:ext cx="128587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1(120)FC 2(84)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Output(10)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02" name="Google Shape;11002;p206"/>
          <p:cNvGrpSpPr/>
          <p:nvPr/>
        </p:nvGrpSpPr>
        <p:grpSpPr>
          <a:xfrm>
            <a:off x="4328081" y="1262504"/>
            <a:ext cx="843631" cy="509270"/>
            <a:chOff x="4328081" y="1262504"/>
            <a:chExt cx="843631" cy="509270"/>
          </a:xfrm>
        </p:grpSpPr>
        <p:sp>
          <p:nvSpPr>
            <p:cNvPr id="11003" name="Google Shape;11003;p206"/>
            <p:cNvSpPr/>
            <p:nvPr/>
          </p:nvSpPr>
          <p:spPr>
            <a:xfrm>
              <a:off x="4328081" y="1262504"/>
              <a:ext cx="664210" cy="509270"/>
            </a:xfrm>
            <a:custGeom>
              <a:rect b="b" l="l" r="r" t="t"/>
              <a:pathLst>
                <a:path extrusionOk="0" h="509269" w="664210">
                  <a:moveTo>
                    <a:pt x="0" y="0"/>
                  </a:moveTo>
                  <a:lnTo>
                    <a:pt x="205456" y="25453"/>
                  </a:lnTo>
                </a:path>
                <a:path extrusionOk="0" h="509269" w="664210">
                  <a:moveTo>
                    <a:pt x="509046" y="509046"/>
                  </a:moveTo>
                  <a:lnTo>
                    <a:pt x="663599" y="4835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4" name="Google Shape;11004;p206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F49A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5" name="Google Shape;11005;p206"/>
            <p:cNvSpPr/>
            <p:nvPr/>
          </p:nvSpPr>
          <p:spPr>
            <a:xfrm>
              <a:off x="4533537" y="1287957"/>
              <a:ext cx="638175" cy="458470"/>
            </a:xfrm>
            <a:custGeom>
              <a:rect b="b" l="l" r="r" t="t"/>
              <a:pathLst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638145" y="458142"/>
                  </a:lnTo>
                  <a:lnTo>
                    <a:pt x="180002" y="0"/>
                  </a:lnTo>
                  <a:close/>
                </a:path>
                <a:path extrusionOk="0" h="458469" w="638175">
                  <a:moveTo>
                    <a:pt x="180002" y="0"/>
                  </a:moveTo>
                  <a:lnTo>
                    <a:pt x="0" y="0"/>
                  </a:lnTo>
                  <a:lnTo>
                    <a:pt x="458142" y="458142"/>
                  </a:lnTo>
                  <a:lnTo>
                    <a:pt x="638145" y="458142"/>
                  </a:lnTo>
                  <a:lnTo>
                    <a:pt x="18000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06" name="Google Shape;11006;p206"/>
          <p:cNvSpPr txBox="1"/>
          <p:nvPr/>
        </p:nvSpPr>
        <p:spPr>
          <a:xfrm>
            <a:off x="4312678" y="1775769"/>
            <a:ext cx="1049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 Param </a:t>
            </a:r>
            <a:r>
              <a:rPr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</a:t>
            </a:r>
            <a:endParaRPr sz="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07" name="Google Shape;11007;p206"/>
          <p:cNvSpPr txBox="1"/>
          <p:nvPr/>
        </p:nvSpPr>
        <p:spPr>
          <a:xfrm>
            <a:off x="4299483" y="1889790"/>
            <a:ext cx="102933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48120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10164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850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08" name="Google Shape;11008;p20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009" name="Google Shape;11009;p20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0" name="Google Shape;11010;p20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11" name="Google Shape;11011;p20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2" name="Google Shape;11012;p20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013" name="Google Shape;11013;p20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7" name="Shape 1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8" name="Google Shape;11018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29468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9" name="Google Shape;11019;p207"/>
          <p:cNvSpPr txBox="1"/>
          <p:nvPr/>
        </p:nvSpPr>
        <p:spPr>
          <a:xfrm>
            <a:off x="624395" y="1209203"/>
            <a:ext cx="30587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train a convolutional neural network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0" name="Google Shape;11020;p20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021" name="Google Shape;11021;p20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2" name="Google Shape;11022;p20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23" name="Google Shape;11023;p20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43/68</a:t>
            </a:r>
            <a:endParaRPr/>
          </a:p>
        </p:txBody>
      </p:sp>
      <p:sp>
        <p:nvSpPr>
          <p:cNvPr id="11024" name="Google Shape;11024;p20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025" name="Google Shape;11025;p20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9" name="Shape 1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30" name="Google Shape;11030;p208"/>
          <p:cNvGraphicFramePr/>
          <p:nvPr/>
        </p:nvGraphicFramePr>
        <p:xfrm>
          <a:off x="286169" y="233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130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50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31" name="Google Shape;11031;p208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032" name="Google Shape;11032;p208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33" name="Google Shape;11033;p208"/>
          <p:cNvSpPr txBox="1"/>
          <p:nvPr/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34" name="Google Shape;11034;p208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35" name="Google Shape;11035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6" name="Google Shape;11036;p208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7" name="Google Shape;11037;p208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8" name="Google Shape;11038;p208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9" name="Google Shape;11039;p208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0" name="Google Shape;11040;p208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1" name="Google Shape;11041;p208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2" name="Google Shape;11042;p208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3" name="Google Shape;11043;p208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4" name="Google Shape;11044;p208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5" name="Google Shape;11045;p208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6" name="Google Shape;11046;p208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7" name="Google Shape;11047;p208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8" name="Google Shape;11048;p208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49" name="Google Shape;11049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0" name="Google Shape;11050;p208"/>
          <p:cNvSpPr txBox="1"/>
          <p:nvPr/>
        </p:nvSpPr>
        <p:spPr>
          <a:xfrm>
            <a:off x="3264395" y="1281263"/>
            <a:ext cx="203200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51" name="Google Shape;11051;p20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052" name="Google Shape;11052;p20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3" name="Google Shape;11053;p20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4" name="Google Shape;11054;p20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5" name="Google Shape;11055;p20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056" name="Google Shape;11056;p20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0" name="Shape 1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61" name="Google Shape;11061;p209"/>
          <p:cNvGraphicFramePr/>
          <p:nvPr/>
        </p:nvGraphicFramePr>
        <p:xfrm>
          <a:off x="278578" y="2263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2900"/>
                <a:gridCol w="311775"/>
                <a:gridCol w="301625"/>
              </a:tblGrid>
              <a:tr h="300650">
                <a:tc>
                  <a:txBody>
                    <a:bodyPr/>
                    <a:lstStyle/>
                    <a:p>
                      <a:pPr indent="0" lvl="0" marL="1136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0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000">
                <a:tc>
                  <a:txBody>
                    <a:bodyPr/>
                    <a:lstStyle/>
                    <a:p>
                      <a:pPr indent="0" lvl="0" marL="1200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2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00">
                <a:tc>
                  <a:txBody>
                    <a:bodyPr/>
                    <a:lstStyle/>
                    <a:p>
                      <a:pPr indent="0" lvl="0" marL="1136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7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62" name="Google Shape;11062;p209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063" name="Google Shape;11063;p209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64" name="Google Shape;11064;p209"/>
          <p:cNvSpPr/>
          <p:nvPr/>
        </p:nvSpPr>
        <p:spPr>
          <a:xfrm>
            <a:off x="816262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5" name="Google Shape;11065;p209"/>
          <p:cNvSpPr txBox="1"/>
          <p:nvPr/>
        </p:nvSpPr>
        <p:spPr>
          <a:xfrm>
            <a:off x="959396" y="1613491"/>
            <a:ext cx="7429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6" name="Google Shape;11066;p209"/>
          <p:cNvGrpSpPr/>
          <p:nvPr/>
        </p:nvGrpSpPr>
        <p:grpSpPr>
          <a:xfrm>
            <a:off x="816262" y="1520519"/>
            <a:ext cx="755472" cy="755472"/>
            <a:chOff x="816262" y="1520519"/>
            <a:chExt cx="755472" cy="755472"/>
          </a:xfrm>
        </p:grpSpPr>
        <p:sp>
          <p:nvSpPr>
            <p:cNvPr id="11067" name="Google Shape;11067;p209"/>
            <p:cNvSpPr/>
            <p:nvPr/>
          </p:nvSpPr>
          <p:spPr>
            <a:xfrm>
              <a:off x="1211689" y="152051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4"/>
                  </a:moveTo>
                  <a:lnTo>
                    <a:pt x="360004" y="360004"/>
                  </a:lnTo>
                  <a:lnTo>
                    <a:pt x="360004" y="0"/>
                  </a:lnTo>
                  <a:lnTo>
                    <a:pt x="0" y="0"/>
                  </a:lnTo>
                  <a:lnTo>
                    <a:pt x="0" y="3600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8" name="Google Shape;11068;p209"/>
            <p:cNvSpPr/>
            <p:nvPr/>
          </p:nvSpPr>
          <p:spPr>
            <a:xfrm>
              <a:off x="816262" y="191594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4"/>
                  </a:moveTo>
                  <a:lnTo>
                    <a:pt x="360004" y="360004"/>
                  </a:lnTo>
                  <a:lnTo>
                    <a:pt x="360004" y="0"/>
                  </a:lnTo>
                  <a:lnTo>
                    <a:pt x="0" y="0"/>
                  </a:lnTo>
                  <a:lnTo>
                    <a:pt x="0" y="3600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9" name="Google Shape;11069;p209"/>
            <p:cNvSpPr/>
            <p:nvPr/>
          </p:nvSpPr>
          <p:spPr>
            <a:xfrm>
              <a:off x="1211689" y="191594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4"/>
                  </a:moveTo>
                  <a:lnTo>
                    <a:pt x="360004" y="360004"/>
                  </a:lnTo>
                  <a:lnTo>
                    <a:pt x="360004" y="0"/>
                  </a:lnTo>
                  <a:lnTo>
                    <a:pt x="0" y="0"/>
                  </a:lnTo>
                  <a:lnTo>
                    <a:pt x="0" y="3600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70" name="Google Shape;11070;p209"/>
          <p:cNvSpPr txBox="1"/>
          <p:nvPr/>
        </p:nvSpPr>
        <p:spPr>
          <a:xfrm>
            <a:off x="1005103" y="1260139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71" name="Google Shape;11071;p209"/>
          <p:cNvSpPr txBox="1"/>
          <p:nvPr>
            <p:ph type="title"/>
          </p:nvPr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72" name="Google Shape;11072;p209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73" name="Google Shape;11073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4" name="Google Shape;11074;p209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5" name="Google Shape;11075;p209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6" name="Google Shape;11076;p209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7" name="Google Shape;11077;p209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8" name="Google Shape;11078;p209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9" name="Google Shape;11079;p209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0" name="Google Shape;11080;p209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1" name="Google Shape;11081;p209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2" name="Google Shape;11082;p209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3" name="Google Shape;11083;p209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4" name="Google Shape;11084;p209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5" name="Google Shape;11085;p209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6" name="Google Shape;11086;p209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87" name="Google Shape;11087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8" name="Google Shape;11088;p209"/>
          <p:cNvSpPr txBox="1"/>
          <p:nvPr/>
        </p:nvSpPr>
        <p:spPr>
          <a:xfrm>
            <a:off x="3264395" y="1281263"/>
            <a:ext cx="222059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19304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wherein only a few weights(in color)  are active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89" name="Google Shape;11089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74885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0" name="Google Shape;11090;p20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091" name="Google Shape;11091;p20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2" name="Google Shape;11092;p20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3" name="Google Shape;11093;p20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4" name="Google Shape;11094;p20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095" name="Google Shape;11095;p20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9" name="Shape 1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00" name="Google Shape;11100;p210"/>
          <p:cNvGraphicFramePr/>
          <p:nvPr/>
        </p:nvGraphicFramePr>
        <p:xfrm>
          <a:off x="286169" y="2263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1625"/>
                <a:gridCol w="311775"/>
                <a:gridCol w="302900"/>
              </a:tblGrid>
              <a:tr h="300650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000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00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0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7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01" name="Google Shape;11101;p210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02" name="Google Shape;11102;p210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03" name="Google Shape;11103;p210"/>
          <p:cNvSpPr/>
          <p:nvPr/>
        </p:nvSpPr>
        <p:spPr>
          <a:xfrm>
            <a:off x="816262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4" name="Google Shape;11104;p210"/>
          <p:cNvSpPr txBox="1"/>
          <p:nvPr/>
        </p:nvSpPr>
        <p:spPr>
          <a:xfrm>
            <a:off x="959396" y="1613491"/>
            <a:ext cx="7429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5" name="Google Shape;11105;p210"/>
          <p:cNvSpPr/>
          <p:nvPr/>
        </p:nvSpPr>
        <p:spPr>
          <a:xfrm>
            <a:off x="1211689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6" name="Google Shape;11106;p210"/>
          <p:cNvSpPr txBox="1"/>
          <p:nvPr/>
        </p:nvSpPr>
        <p:spPr>
          <a:xfrm>
            <a:off x="1330223" y="1598467"/>
            <a:ext cx="12318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07" name="Google Shape;11107;p210"/>
          <p:cNvGrpSpPr/>
          <p:nvPr/>
        </p:nvGrpSpPr>
        <p:grpSpPr>
          <a:xfrm>
            <a:off x="816262" y="1915946"/>
            <a:ext cx="755472" cy="360045"/>
            <a:chOff x="816262" y="1915946"/>
            <a:chExt cx="755472" cy="360045"/>
          </a:xfrm>
        </p:grpSpPr>
        <p:sp>
          <p:nvSpPr>
            <p:cNvPr id="11108" name="Google Shape;11108;p210"/>
            <p:cNvSpPr/>
            <p:nvPr/>
          </p:nvSpPr>
          <p:spPr>
            <a:xfrm>
              <a:off x="816262" y="191594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4"/>
                  </a:moveTo>
                  <a:lnTo>
                    <a:pt x="360004" y="360004"/>
                  </a:lnTo>
                  <a:lnTo>
                    <a:pt x="360004" y="0"/>
                  </a:lnTo>
                  <a:lnTo>
                    <a:pt x="0" y="0"/>
                  </a:lnTo>
                  <a:lnTo>
                    <a:pt x="0" y="3600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9" name="Google Shape;11109;p210"/>
            <p:cNvSpPr/>
            <p:nvPr/>
          </p:nvSpPr>
          <p:spPr>
            <a:xfrm>
              <a:off x="1211689" y="1915946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0" y="360004"/>
                  </a:moveTo>
                  <a:lnTo>
                    <a:pt x="360004" y="360004"/>
                  </a:lnTo>
                  <a:lnTo>
                    <a:pt x="360004" y="0"/>
                  </a:lnTo>
                  <a:lnTo>
                    <a:pt x="0" y="0"/>
                  </a:lnTo>
                  <a:lnTo>
                    <a:pt x="0" y="3600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10" name="Google Shape;11110;p210"/>
          <p:cNvSpPr txBox="1"/>
          <p:nvPr/>
        </p:nvSpPr>
        <p:spPr>
          <a:xfrm>
            <a:off x="1005103" y="1260139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11" name="Google Shape;11111;p210"/>
          <p:cNvSpPr txBox="1"/>
          <p:nvPr>
            <p:ph type="title"/>
          </p:nvPr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12" name="Google Shape;11112;p210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13" name="Google Shape;11113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4" name="Google Shape;11114;p210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5" name="Google Shape;11115;p210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6" name="Google Shape;11116;p210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7" name="Google Shape;11117;p210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8" name="Google Shape;11118;p210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9" name="Google Shape;11119;p210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0" name="Google Shape;11120;p210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1" name="Google Shape;11121;p210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2" name="Google Shape;11122;p210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3" name="Google Shape;11123;p210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4" name="Google Shape;11124;p210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5" name="Google Shape;11125;p210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6" name="Google Shape;11126;p210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27" name="Google Shape;11127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28" name="Google Shape;11128;p210"/>
          <p:cNvSpPr txBox="1"/>
          <p:nvPr/>
        </p:nvSpPr>
        <p:spPr>
          <a:xfrm>
            <a:off x="3264395" y="1281263"/>
            <a:ext cx="222059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19304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wherein only a few weights(in color)  are active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7465" rtl="0" algn="l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rest of the weights (in gray) are  zero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29" name="Google Shape;11129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74885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0" name="Google Shape;11130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3095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1" name="Google Shape;11131;p21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132" name="Google Shape;11132;p21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3" name="Google Shape;11133;p21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34" name="Google Shape;11134;p2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5" name="Google Shape;11135;p21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136" name="Google Shape;11136;p21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0" name="Shape 1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41" name="Google Shape;11141;p211"/>
          <p:cNvGraphicFramePr/>
          <p:nvPr/>
        </p:nvGraphicFramePr>
        <p:xfrm>
          <a:off x="278578" y="233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2900"/>
                <a:gridCol w="311775"/>
                <a:gridCol w="301625"/>
              </a:tblGrid>
              <a:tr h="299400">
                <a:tc>
                  <a:txBody>
                    <a:bodyPr/>
                    <a:lstStyle/>
                    <a:p>
                      <a:pPr indent="0" lvl="0" marL="1136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50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200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8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2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675">
                <a:tc>
                  <a:txBody>
                    <a:bodyPr/>
                    <a:lstStyle/>
                    <a:p>
                      <a:pPr indent="0" lvl="0" marL="1136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42" name="Google Shape;11142;p211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43" name="Google Shape;11143;p211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44" name="Google Shape;11144;p211"/>
          <p:cNvSpPr/>
          <p:nvPr/>
        </p:nvSpPr>
        <p:spPr>
          <a:xfrm>
            <a:off x="816262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5" name="Google Shape;11145;p211"/>
          <p:cNvSpPr txBox="1"/>
          <p:nvPr/>
        </p:nvSpPr>
        <p:spPr>
          <a:xfrm>
            <a:off x="959396" y="1613491"/>
            <a:ext cx="7429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6" name="Google Shape;11146;p211"/>
          <p:cNvSpPr/>
          <p:nvPr/>
        </p:nvSpPr>
        <p:spPr>
          <a:xfrm>
            <a:off x="1211689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7" name="Google Shape;11147;p211"/>
          <p:cNvSpPr txBox="1"/>
          <p:nvPr/>
        </p:nvSpPr>
        <p:spPr>
          <a:xfrm>
            <a:off x="1330223" y="1598467"/>
            <a:ext cx="12318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8" name="Google Shape;11148;p211"/>
          <p:cNvSpPr/>
          <p:nvPr/>
        </p:nvSpPr>
        <p:spPr>
          <a:xfrm>
            <a:off x="816262" y="1915946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9" name="Google Shape;11149;p211"/>
          <p:cNvSpPr txBox="1"/>
          <p:nvPr/>
        </p:nvSpPr>
        <p:spPr>
          <a:xfrm>
            <a:off x="951052" y="1993894"/>
            <a:ext cx="9080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0" name="Google Shape;11150;p211"/>
          <p:cNvSpPr/>
          <p:nvPr/>
        </p:nvSpPr>
        <p:spPr>
          <a:xfrm>
            <a:off x="1211689" y="1915946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1" name="Google Shape;11151;p211"/>
          <p:cNvSpPr txBox="1"/>
          <p:nvPr/>
        </p:nvSpPr>
        <p:spPr>
          <a:xfrm>
            <a:off x="1005103" y="1260139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52" name="Google Shape;11152;p211"/>
          <p:cNvSpPr txBox="1"/>
          <p:nvPr>
            <p:ph type="title"/>
          </p:nvPr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53" name="Google Shape;11153;p211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54" name="Google Shape;11154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55" name="Google Shape;11155;p211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6" name="Google Shape;11156;p211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7" name="Google Shape;11157;p211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8" name="Google Shape;11158;p211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9" name="Google Shape;11159;p211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0" name="Google Shape;11160;p211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1" name="Google Shape;11161;p211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2" name="Google Shape;11162;p211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3" name="Google Shape;11163;p211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4" name="Google Shape;11164;p211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5" name="Google Shape;11165;p211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6" name="Google Shape;11166;p211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7" name="Google Shape;11167;p211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68" name="Google Shape;11168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9" name="Google Shape;11169;p211"/>
          <p:cNvSpPr txBox="1"/>
          <p:nvPr/>
        </p:nvSpPr>
        <p:spPr>
          <a:xfrm>
            <a:off x="3264395" y="1281263"/>
            <a:ext cx="222059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19304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wherein only a few weights(in color)  are active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7465" rtl="0" algn="l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rest of the weights (in gray) are  zero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70" name="Google Shape;11170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74885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1" name="Google Shape;11171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3095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2" name="Google Shape;11172;p21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173" name="Google Shape;11173;p21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4" name="Google Shape;11174;p21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75" name="Google Shape;11175;p2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6" name="Google Shape;11176;p21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177" name="Google Shape;11177;p21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1" name="Shape 1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82" name="Google Shape;11182;p212"/>
          <p:cNvGraphicFramePr/>
          <p:nvPr/>
        </p:nvGraphicFramePr>
        <p:xfrm>
          <a:off x="286169" y="233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1625"/>
                <a:gridCol w="311775"/>
                <a:gridCol w="302900"/>
              </a:tblGrid>
              <a:tr h="299400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8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8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10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20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67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90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83" name="Google Shape;11183;p212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84" name="Google Shape;11184;p212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85" name="Google Shape;11185;p212"/>
          <p:cNvSpPr/>
          <p:nvPr/>
        </p:nvSpPr>
        <p:spPr>
          <a:xfrm>
            <a:off x="816262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6" name="Google Shape;11186;p212"/>
          <p:cNvSpPr txBox="1"/>
          <p:nvPr/>
        </p:nvSpPr>
        <p:spPr>
          <a:xfrm>
            <a:off x="959396" y="1613491"/>
            <a:ext cx="7429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7" name="Google Shape;11187;p212"/>
          <p:cNvSpPr/>
          <p:nvPr/>
        </p:nvSpPr>
        <p:spPr>
          <a:xfrm>
            <a:off x="1211689" y="1520519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8" name="Google Shape;11188;p212"/>
          <p:cNvSpPr txBox="1"/>
          <p:nvPr/>
        </p:nvSpPr>
        <p:spPr>
          <a:xfrm>
            <a:off x="1330223" y="1598467"/>
            <a:ext cx="12318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9" name="Google Shape;11189;p212"/>
          <p:cNvSpPr/>
          <p:nvPr/>
        </p:nvSpPr>
        <p:spPr>
          <a:xfrm>
            <a:off x="816262" y="1915946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0" name="Google Shape;11190;p212"/>
          <p:cNvSpPr txBox="1"/>
          <p:nvPr/>
        </p:nvSpPr>
        <p:spPr>
          <a:xfrm>
            <a:off x="951052" y="1993894"/>
            <a:ext cx="9080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1" name="Google Shape;11191;p212"/>
          <p:cNvSpPr/>
          <p:nvPr/>
        </p:nvSpPr>
        <p:spPr>
          <a:xfrm>
            <a:off x="1211689" y="1915946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4"/>
                </a:moveTo>
                <a:lnTo>
                  <a:pt x="360004" y="360004"/>
                </a:lnTo>
                <a:lnTo>
                  <a:pt x="360004" y="0"/>
                </a:lnTo>
                <a:lnTo>
                  <a:pt x="0" y="0"/>
                </a:lnTo>
                <a:lnTo>
                  <a:pt x="0" y="36000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2" name="Google Shape;11192;p212"/>
          <p:cNvSpPr txBox="1"/>
          <p:nvPr/>
        </p:nvSpPr>
        <p:spPr>
          <a:xfrm>
            <a:off x="1349730" y="1993894"/>
            <a:ext cx="8382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3" name="Google Shape;11193;p212"/>
          <p:cNvSpPr txBox="1"/>
          <p:nvPr/>
        </p:nvSpPr>
        <p:spPr>
          <a:xfrm>
            <a:off x="1005103" y="1260139"/>
            <a:ext cx="377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94" name="Google Shape;11194;p212"/>
          <p:cNvSpPr txBox="1"/>
          <p:nvPr>
            <p:ph type="title"/>
          </p:nvPr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95" name="Google Shape;11195;p212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96" name="Google Shape;11196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7" name="Google Shape;11197;p212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8" name="Google Shape;11198;p212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9" name="Google Shape;11199;p212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0" name="Google Shape;11200;p212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1" name="Google Shape;11201;p212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2" name="Google Shape;11202;p212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3" name="Google Shape;11203;p212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4" name="Google Shape;11204;p212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5" name="Google Shape;11205;p212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6" name="Google Shape;11206;p212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7" name="Google Shape;11207;p212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8" name="Google Shape;11208;p212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9" name="Google Shape;11209;p212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10" name="Google Shape;11210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1" name="Google Shape;11211;p212"/>
          <p:cNvSpPr txBox="1"/>
          <p:nvPr/>
        </p:nvSpPr>
        <p:spPr>
          <a:xfrm>
            <a:off x="3264395" y="1281263"/>
            <a:ext cx="222059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19304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wherein only a few weights(in color)  are active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7465" rtl="0" algn="l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rest of the weights (in gray) are  zero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12" name="Google Shape;11212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74885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3" name="Google Shape;11213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3095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4" name="Google Shape;11214;p21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215" name="Google Shape;11215;p21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6" name="Google Shape;11216;p21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17" name="Google Shape;11217;p2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8" name="Google Shape;11218;p21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219" name="Google Shape;11219;p21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3" name="Shape 1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24" name="Google Shape;11224;p213"/>
          <p:cNvGraphicFramePr/>
          <p:nvPr/>
        </p:nvGraphicFramePr>
        <p:xfrm>
          <a:off x="286169" y="233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130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50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25" name="Google Shape;11225;p213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26" name="Google Shape;11226;p213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27" name="Google Shape;11227;p213"/>
          <p:cNvSpPr txBox="1"/>
          <p:nvPr>
            <p:ph type="title"/>
          </p:nvPr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28" name="Google Shape;11228;p213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29" name="Google Shape;11229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0" name="Google Shape;11230;p213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1" name="Google Shape;11231;p213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2" name="Google Shape;11232;p213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3" name="Google Shape;11233;p213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4" name="Google Shape;11234;p213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5" name="Google Shape;11235;p213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6" name="Google Shape;11236;p213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7" name="Google Shape;11237;p213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8" name="Google Shape;11238;p213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9" name="Google Shape;11239;p213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0" name="Google Shape;11240;p213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1" name="Google Shape;11241;p213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2" name="Google Shape;11242;p213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43" name="Google Shape;11243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4" name="Google Shape;11244;p213"/>
          <p:cNvSpPr txBox="1"/>
          <p:nvPr/>
        </p:nvSpPr>
        <p:spPr>
          <a:xfrm>
            <a:off x="3264395" y="1281263"/>
            <a:ext cx="222059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19304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wherein only a few weights(in color)  are active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7465" rtl="0" algn="l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rest of the weights (in gray) are  zero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45" name="Google Shape;11245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74885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6" name="Google Shape;11246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3095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7" name="Google Shape;11247;p21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248" name="Google Shape;11248;p21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9" name="Google Shape;11249;p21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50" name="Google Shape;11250;p2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1" name="Google Shape;11251;p21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252" name="Google Shape;11252;p21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56" name="Shape 1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7" name="Google Shape;11257;p214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8" name="Google Shape;11258;p214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9" name="Google Shape;11259;p214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60" name="Google Shape;11260;p214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11261" name="Google Shape;11261;p214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2" name="Google Shape;11262;p214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3" name="Google Shape;11263;p214"/>
          <p:cNvGrpSpPr/>
          <p:nvPr/>
        </p:nvGrpSpPr>
        <p:grpSpPr>
          <a:xfrm>
            <a:off x="4322826" y="3007448"/>
            <a:ext cx="203200" cy="50800"/>
            <a:chOff x="4322826" y="3007448"/>
            <a:chExt cx="203200" cy="50800"/>
          </a:xfrm>
        </p:grpSpPr>
        <p:sp>
          <p:nvSpPr>
            <p:cNvPr id="11264" name="Google Shape;11264;p214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5" name="Google Shape;11265;p214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6" name="Google Shape;11266;p214"/>
            <p:cNvSpPr/>
            <p:nvPr/>
          </p:nvSpPr>
          <p:spPr>
            <a:xfrm>
              <a:off x="4399026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7" name="Google Shape;11267;p214"/>
          <p:cNvGrpSpPr/>
          <p:nvPr/>
        </p:nvGrpSpPr>
        <p:grpSpPr>
          <a:xfrm>
            <a:off x="4605756" y="3007448"/>
            <a:ext cx="203200" cy="50800"/>
            <a:chOff x="4605756" y="3007448"/>
            <a:chExt cx="203200" cy="50800"/>
          </a:xfrm>
        </p:grpSpPr>
        <p:sp>
          <p:nvSpPr>
            <p:cNvPr id="11268" name="Google Shape;11268;p214"/>
            <p:cNvSpPr/>
            <p:nvPr/>
          </p:nvSpPr>
          <p:spPr>
            <a:xfrm>
              <a:off x="4681957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9" name="Google Shape;11269;p214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0" name="Google Shape;11270;p214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1" name="Google Shape;11271;p214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2" name="Google Shape;11272;p214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11273" name="Google Shape;11273;p214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4" name="Google Shape;11274;p214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5" name="Google Shape;11275;p214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6" name="Google Shape;11276;p214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77" name="Google Shape;11277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78" name="Google Shape;11278;p214"/>
          <p:cNvGraphicFramePr/>
          <p:nvPr/>
        </p:nvGraphicFramePr>
        <p:xfrm>
          <a:off x="286169" y="233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130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01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92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50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1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74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66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79" name="Google Shape;11279;p214"/>
          <p:cNvSpPr/>
          <p:nvPr/>
        </p:nvSpPr>
        <p:spPr>
          <a:xfrm>
            <a:off x="1505027" y="341887"/>
            <a:ext cx="699135" cy="694055"/>
          </a:xfrm>
          <a:custGeom>
            <a:rect b="b" l="l" r="r" t="t"/>
            <a:pathLst>
              <a:path extrusionOk="0" h="694055" w="699135">
                <a:moveTo>
                  <a:pt x="0" y="693666"/>
                </a:moveTo>
                <a:lnTo>
                  <a:pt x="698727" y="693666"/>
                </a:lnTo>
                <a:lnTo>
                  <a:pt x="698727" y="0"/>
                </a:lnTo>
                <a:lnTo>
                  <a:pt x="0" y="0"/>
                </a:lnTo>
                <a:lnTo>
                  <a:pt x="0" y="69366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80" name="Google Shape;11280;p214"/>
          <p:cNvGraphicFramePr/>
          <p:nvPr/>
        </p:nvGraphicFramePr>
        <p:xfrm>
          <a:off x="1551191" y="388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00350"/>
              </a:tblGrid>
              <a:tr h="298125"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9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125">
                <a:tc>
                  <a:txBody>
                    <a:bodyPr/>
                    <a:lstStyle/>
                    <a:p>
                      <a:pPr indent="0" lvl="0" marL="1130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BF7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00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81" name="Google Shape;11281;p214"/>
          <p:cNvSpPr txBox="1"/>
          <p:nvPr>
            <p:ph type="title"/>
          </p:nvPr>
        </p:nvSpPr>
        <p:spPr>
          <a:xfrm>
            <a:off x="605155" y="50617"/>
            <a:ext cx="2819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82" name="Google Shape;11282;p214"/>
          <p:cNvSpPr txBox="1"/>
          <p:nvPr/>
        </p:nvSpPr>
        <p:spPr>
          <a:xfrm>
            <a:off x="1684756" y="61678"/>
            <a:ext cx="3397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83" name="Google Shape;11283;p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228605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4" name="Google Shape;11284;p214"/>
          <p:cNvSpPr txBox="1"/>
          <p:nvPr/>
        </p:nvSpPr>
        <p:spPr>
          <a:xfrm>
            <a:off x="504393" y="2200565"/>
            <a:ext cx="223710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thus train a convolution  neural network using  backpropagation by thinking of it as  a feedforward neural network with  sparse connections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85" name="Google Shape;11285;p2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2363" y="35405"/>
            <a:ext cx="2475281" cy="10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6" name="Google Shape;11286;p214"/>
          <p:cNvSpPr txBox="1"/>
          <p:nvPr/>
        </p:nvSpPr>
        <p:spPr>
          <a:xfrm>
            <a:off x="3075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7" name="Google Shape;11287;p214"/>
          <p:cNvSpPr txBox="1"/>
          <p:nvPr/>
        </p:nvSpPr>
        <p:spPr>
          <a:xfrm>
            <a:off x="3367773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8" name="Google Shape;11288;p214"/>
          <p:cNvSpPr txBox="1"/>
          <p:nvPr/>
        </p:nvSpPr>
        <p:spPr>
          <a:xfrm>
            <a:off x="3651834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9" name="Google Shape;11289;p214"/>
          <p:cNvSpPr txBox="1"/>
          <p:nvPr/>
        </p:nvSpPr>
        <p:spPr>
          <a:xfrm>
            <a:off x="3943768" y="901737"/>
            <a:ext cx="5905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0" name="Google Shape;11290;p214"/>
          <p:cNvSpPr txBox="1"/>
          <p:nvPr/>
        </p:nvSpPr>
        <p:spPr>
          <a:xfrm>
            <a:off x="4236694" y="909750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1" name="Google Shape;11291;p214"/>
          <p:cNvSpPr txBox="1"/>
          <p:nvPr/>
        </p:nvSpPr>
        <p:spPr>
          <a:xfrm>
            <a:off x="4517809" y="895831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2" name="Google Shape;11292;p214"/>
          <p:cNvSpPr txBox="1"/>
          <p:nvPr/>
        </p:nvSpPr>
        <p:spPr>
          <a:xfrm>
            <a:off x="4803838" y="909750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3" name="Google Shape;11293;p214"/>
          <p:cNvSpPr txBox="1"/>
          <p:nvPr/>
        </p:nvSpPr>
        <p:spPr>
          <a:xfrm>
            <a:off x="5101678" y="909166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4" name="Google Shape;11294;p214"/>
          <p:cNvSpPr txBox="1"/>
          <p:nvPr/>
        </p:nvSpPr>
        <p:spPr>
          <a:xfrm>
            <a:off x="5388698" y="903261"/>
            <a:ext cx="4889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5" name="Google Shape;11295;p214"/>
          <p:cNvSpPr txBox="1"/>
          <p:nvPr/>
        </p:nvSpPr>
        <p:spPr>
          <a:xfrm>
            <a:off x="4805807" y="325728"/>
            <a:ext cx="6286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6" name="Google Shape;11296;p214"/>
          <p:cNvSpPr txBox="1"/>
          <p:nvPr/>
        </p:nvSpPr>
        <p:spPr>
          <a:xfrm>
            <a:off x="4515840" y="325728"/>
            <a:ext cx="66675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7" name="Google Shape;11297;p214"/>
          <p:cNvSpPr txBox="1"/>
          <p:nvPr/>
        </p:nvSpPr>
        <p:spPr>
          <a:xfrm>
            <a:off x="3929989" y="325728"/>
            <a:ext cx="8636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8" name="Google Shape;11298;p214"/>
          <p:cNvSpPr txBox="1"/>
          <p:nvPr/>
        </p:nvSpPr>
        <p:spPr>
          <a:xfrm>
            <a:off x="3661676" y="333742"/>
            <a:ext cx="46990" cy="9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99" name="Google Shape;11299;p2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36674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0" name="Google Shape;11300;p214"/>
          <p:cNvSpPr txBox="1"/>
          <p:nvPr/>
        </p:nvSpPr>
        <p:spPr>
          <a:xfrm>
            <a:off x="3264395" y="1281263"/>
            <a:ext cx="222059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19304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CNN can be implemented as a 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wherein only a few weights(in color)  are active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7465" rtl="0" algn="l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rest of the weights (in gray) are  zero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01" name="Google Shape;11301;p2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74885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2" name="Google Shape;11302;p2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213095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3" name="Google Shape;11303;p21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304" name="Google Shape;11304;p21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5" name="Google Shape;11305;p21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06" name="Google Shape;11306;p21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307" name="Google Shape;11307;p21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1" name="Shape 1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2" name="Google Shape;11312;p215"/>
          <p:cNvSpPr txBox="1"/>
          <p:nvPr/>
        </p:nvSpPr>
        <p:spPr>
          <a:xfrm>
            <a:off x="347294" y="1208072"/>
            <a:ext cx="46418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11.4 : CNNs (success stories on ImageNet)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13" name="Google Shape;11313;p21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314" name="Google Shape;11314;p21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5" name="Google Shape;11315;p21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6" name="Google Shape;11316;p21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45/68</a:t>
            </a:r>
            <a:endParaRPr/>
          </a:p>
        </p:txBody>
      </p:sp>
      <p:sp>
        <p:nvSpPr>
          <p:cNvPr id="11317" name="Google Shape;11317;p21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318" name="Google Shape;11318;p21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9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19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8" name="Google Shape;858;p19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859" name="Google Shape;859;p19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19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862" name="Google Shape;862;p19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" name="Google Shape;865;p19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866" name="Google Shape;866;p19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9" name="Google Shape;869;p19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19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871" name="Google Shape;871;p19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4" name="Google Shape;8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9"/>
          <p:cNvSpPr txBox="1"/>
          <p:nvPr/>
        </p:nvSpPr>
        <p:spPr>
          <a:xfrm>
            <a:off x="950366" y="1213610"/>
            <a:ext cx="38588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see some examples of 2D convolutions applied to images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1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77" name="Google Shape;877;p1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19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8/68</a:t>
            </a:r>
            <a:endParaRPr/>
          </a:p>
        </p:txBody>
      </p:sp>
      <p:sp>
        <p:nvSpPr>
          <p:cNvPr id="880" name="Google Shape;880;p1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81" name="Google Shape;881;p1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2" name="Shape 1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3" name="Google Shape;11323;p216"/>
          <p:cNvGrpSpPr/>
          <p:nvPr/>
        </p:nvGrpSpPr>
        <p:grpSpPr>
          <a:xfrm>
            <a:off x="309193" y="954683"/>
            <a:ext cx="5192408" cy="870395"/>
            <a:chOff x="309193" y="954683"/>
            <a:chExt cx="5192408" cy="870395"/>
          </a:xfrm>
        </p:grpSpPr>
        <p:sp>
          <p:nvSpPr>
            <p:cNvPr id="11324" name="Google Shape;11324;p216"/>
            <p:cNvSpPr/>
            <p:nvPr/>
          </p:nvSpPr>
          <p:spPr>
            <a:xfrm>
              <a:off x="309193" y="954683"/>
              <a:ext cx="5142230" cy="202565"/>
            </a:xfrm>
            <a:custGeom>
              <a:rect b="b" l="l" r="r" t="t"/>
              <a:pathLst>
                <a:path extrusionOk="0" h="20256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952"/>
                  </a:lnTo>
                  <a:lnTo>
                    <a:pt x="5141666" y="201952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25" name="Google Shape;11325;p2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143990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6" name="Google Shape;11326;p2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723478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7" name="Google Shape;11327;p2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710778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8" name="Google Shape;11328;p2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998918"/>
              <a:ext cx="50742" cy="724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9" name="Google Shape;11329;p216"/>
            <p:cNvSpPr/>
            <p:nvPr/>
          </p:nvSpPr>
          <p:spPr>
            <a:xfrm>
              <a:off x="309193" y="1188263"/>
              <a:ext cx="5142230" cy="586105"/>
            </a:xfrm>
            <a:custGeom>
              <a:rect b="b" l="l" r="r" t="t"/>
              <a:pathLst>
                <a:path extrusionOk="0" h="586105" w="5142230">
                  <a:moveTo>
                    <a:pt x="5141666" y="0"/>
                  </a:moveTo>
                  <a:lnTo>
                    <a:pt x="0" y="0"/>
                  </a:lnTo>
                  <a:lnTo>
                    <a:pt x="0" y="535215"/>
                  </a:lnTo>
                  <a:lnTo>
                    <a:pt x="4008" y="554939"/>
                  </a:lnTo>
                  <a:lnTo>
                    <a:pt x="14922" y="571092"/>
                  </a:lnTo>
                  <a:lnTo>
                    <a:pt x="31075" y="582007"/>
                  </a:lnTo>
                  <a:lnTo>
                    <a:pt x="50800" y="586015"/>
                  </a:lnTo>
                  <a:lnTo>
                    <a:pt x="5090865" y="586015"/>
                  </a:lnTo>
                  <a:lnTo>
                    <a:pt x="5110590" y="582007"/>
                  </a:lnTo>
                  <a:lnTo>
                    <a:pt x="5126743" y="571092"/>
                  </a:lnTo>
                  <a:lnTo>
                    <a:pt x="5137657" y="554939"/>
                  </a:lnTo>
                  <a:lnTo>
                    <a:pt x="5141666" y="53521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0" name="Google Shape;11330;p216"/>
            <p:cNvSpPr/>
            <p:nvPr/>
          </p:nvSpPr>
          <p:spPr>
            <a:xfrm>
              <a:off x="5450859" y="1037016"/>
              <a:ext cx="0" cy="706120"/>
            </a:xfrm>
            <a:custGeom>
              <a:rect b="b" l="l" r="r" t="t"/>
              <a:pathLst>
                <a:path extrusionOk="0" h="706119" w="120000">
                  <a:moveTo>
                    <a:pt x="0" y="70551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1" name="Google Shape;11331;p216"/>
            <p:cNvSpPr/>
            <p:nvPr/>
          </p:nvSpPr>
          <p:spPr>
            <a:xfrm>
              <a:off x="5450859" y="10243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2" name="Google Shape;11332;p216"/>
            <p:cNvSpPr/>
            <p:nvPr/>
          </p:nvSpPr>
          <p:spPr>
            <a:xfrm>
              <a:off x="5450859" y="10116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3" name="Google Shape;11333;p216"/>
            <p:cNvSpPr/>
            <p:nvPr/>
          </p:nvSpPr>
          <p:spPr>
            <a:xfrm>
              <a:off x="5450859" y="9989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34" name="Google Shape;11334;p2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24402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5" name="Google Shape;11335;p2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45406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6" name="Google Shape;11336;p2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66409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37" name="Google Shape;11337;p216"/>
          <p:cNvSpPr txBox="1"/>
          <p:nvPr/>
        </p:nvSpPr>
        <p:spPr>
          <a:xfrm>
            <a:off x="347294" y="898611"/>
            <a:ext cx="3359785" cy="87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7494" lvl="0" marL="289560" marR="5080" rtl="0" algn="l">
              <a:lnSpc>
                <a:spcPct val="127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ImageNet Success Stories(roadmap for rest of the talk)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252476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ZFNet  VGGNet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38" name="Google Shape;11338;p21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339" name="Google Shape;11339;p21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0" name="Google Shape;11340;p21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1" name="Google Shape;11341;p2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46/68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2" name="Google Shape;11342;p21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343" name="Google Shape;11343;p21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7" name="Shape 1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8" name="Google Shape;11348;p217"/>
          <p:cNvGrpSpPr/>
          <p:nvPr/>
        </p:nvGrpSpPr>
        <p:grpSpPr>
          <a:xfrm>
            <a:off x="362531" y="690881"/>
            <a:ext cx="4320540" cy="1441293"/>
            <a:chOff x="362531" y="690881"/>
            <a:chExt cx="4320540" cy="1441293"/>
          </a:xfrm>
        </p:grpSpPr>
        <p:sp>
          <p:nvSpPr>
            <p:cNvPr id="11349" name="Google Shape;11349;p217"/>
            <p:cNvSpPr/>
            <p:nvPr/>
          </p:nvSpPr>
          <p:spPr>
            <a:xfrm>
              <a:off x="362531" y="2129634"/>
              <a:ext cx="4320540" cy="2540"/>
            </a:xfrm>
            <a:custGeom>
              <a:rect b="b" l="l" r="r" t="t"/>
              <a:pathLst>
                <a:path extrusionOk="0" h="2539" w="4320540">
                  <a:moveTo>
                    <a:pt x="0" y="0"/>
                  </a:moveTo>
                  <a:lnTo>
                    <a:pt x="936014" y="0"/>
                  </a:lnTo>
                </a:path>
                <a:path extrusionOk="0" h="2539" w="4320540">
                  <a:moveTo>
                    <a:pt x="1080013" y="0"/>
                  </a:moveTo>
                  <a:lnTo>
                    <a:pt x="1476020" y="0"/>
                  </a:lnTo>
                </a:path>
                <a:path extrusionOk="0" h="2539" w="4320540">
                  <a:moveTo>
                    <a:pt x="1620020" y="0"/>
                  </a:moveTo>
                  <a:lnTo>
                    <a:pt x="2016027" y="0"/>
                  </a:lnTo>
                </a:path>
                <a:path extrusionOk="0" h="2539" w="4320540">
                  <a:moveTo>
                    <a:pt x="2160026" y="0"/>
                  </a:moveTo>
                  <a:lnTo>
                    <a:pt x="2556033" y="0"/>
                  </a:lnTo>
                </a:path>
                <a:path extrusionOk="0" h="2539" w="4320540">
                  <a:moveTo>
                    <a:pt x="2700033" y="0"/>
                  </a:moveTo>
                  <a:lnTo>
                    <a:pt x="3096040" y="0"/>
                  </a:lnTo>
                </a:path>
                <a:path extrusionOk="0" h="2539" w="4320540">
                  <a:moveTo>
                    <a:pt x="3240040" y="0"/>
                  </a:moveTo>
                  <a:lnTo>
                    <a:pt x="3636047" y="0"/>
                  </a:lnTo>
                </a:path>
                <a:path extrusionOk="0" h="2539" w="4320540">
                  <a:moveTo>
                    <a:pt x="3780047" y="0"/>
                  </a:moveTo>
                  <a:lnTo>
                    <a:pt x="4320053" y="0"/>
                  </a:lnTo>
                </a:path>
                <a:path extrusionOk="0" h="2539" w="4320540">
                  <a:moveTo>
                    <a:pt x="0" y="2530"/>
                  </a:moveTo>
                  <a:lnTo>
                    <a:pt x="4320053" y="253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0" name="Google Shape;11350;p217"/>
            <p:cNvSpPr/>
            <p:nvPr/>
          </p:nvSpPr>
          <p:spPr>
            <a:xfrm>
              <a:off x="758532" y="690892"/>
              <a:ext cx="144145" cy="1440180"/>
            </a:xfrm>
            <a:custGeom>
              <a:rect b="b" l="l" r="r" t="t"/>
              <a:pathLst>
                <a:path extrusionOk="0" h="1440180" w="144144">
                  <a:moveTo>
                    <a:pt x="144005" y="1260017"/>
                  </a:moveTo>
                  <a:lnTo>
                    <a:pt x="0" y="1260017"/>
                  </a:lnTo>
                  <a:lnTo>
                    <a:pt x="0" y="1440014"/>
                  </a:lnTo>
                  <a:lnTo>
                    <a:pt x="144005" y="1440014"/>
                  </a:lnTo>
                  <a:lnTo>
                    <a:pt x="144005" y="1260017"/>
                  </a:lnTo>
                  <a:close/>
                </a:path>
                <a:path extrusionOk="0" h="1440180" w="144144">
                  <a:moveTo>
                    <a:pt x="144005" y="0"/>
                  </a:moveTo>
                  <a:lnTo>
                    <a:pt x="0" y="0"/>
                  </a:lnTo>
                  <a:lnTo>
                    <a:pt x="0" y="1116012"/>
                  </a:lnTo>
                  <a:lnTo>
                    <a:pt x="144005" y="1116012"/>
                  </a:lnTo>
                  <a:lnTo>
                    <a:pt x="144005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1" name="Google Shape;11351;p217"/>
            <p:cNvSpPr/>
            <p:nvPr/>
          </p:nvSpPr>
          <p:spPr>
            <a:xfrm>
              <a:off x="758538" y="690881"/>
              <a:ext cx="144145" cy="1440180"/>
            </a:xfrm>
            <a:custGeom>
              <a:rect b="b" l="l" r="r" t="t"/>
              <a:pathLst>
                <a:path extrusionOk="0" h="1440180" w="144144">
                  <a:moveTo>
                    <a:pt x="143999" y="1440017"/>
                  </a:moveTo>
                  <a:lnTo>
                    <a:pt x="0" y="1440017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144001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2" name="Google Shape;11352;p217"/>
            <p:cNvSpPr/>
            <p:nvPr/>
          </p:nvSpPr>
          <p:spPr>
            <a:xfrm>
              <a:off x="902538" y="690881"/>
              <a:ext cx="0" cy="1440180"/>
            </a:xfrm>
            <a:custGeom>
              <a:rect b="b" l="l" r="r" t="t"/>
              <a:pathLst>
                <a:path extrusionOk="0" h="1440180" w="120000">
                  <a:moveTo>
                    <a:pt x="0" y="1260016"/>
                  </a:moveTo>
                  <a:lnTo>
                    <a:pt x="0" y="1440017"/>
                  </a:lnTo>
                </a:path>
                <a:path extrusionOk="0" h="1440180" w="120000">
                  <a:moveTo>
                    <a:pt x="0" y="0"/>
                  </a:moveTo>
                  <a:lnTo>
                    <a:pt x="0" y="111601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3" name="Google Shape;11353;p217"/>
            <p:cNvSpPr/>
            <p:nvPr/>
          </p:nvSpPr>
          <p:spPr>
            <a:xfrm>
              <a:off x="758538" y="2130899"/>
              <a:ext cx="144145" cy="0"/>
            </a:xfrm>
            <a:custGeom>
              <a:rect b="b" l="l" r="r" t="t"/>
              <a:pathLst>
                <a:path extrusionOk="0" h="120000" w="144144">
                  <a:moveTo>
                    <a:pt x="143999" y="0"/>
                  </a:moveTo>
                  <a:lnTo>
                    <a:pt x="0" y="0"/>
                  </a:lnTo>
                  <a:lnTo>
                    <a:pt x="143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4" name="Google Shape;11354;p217"/>
            <p:cNvSpPr/>
            <p:nvPr/>
          </p:nvSpPr>
          <p:spPr>
            <a:xfrm>
              <a:off x="1298537" y="813282"/>
              <a:ext cx="144145" cy="1317625"/>
            </a:xfrm>
            <a:custGeom>
              <a:rect b="b" l="l" r="r" t="t"/>
              <a:pathLst>
                <a:path extrusionOk="0" h="1317625" w="144144">
                  <a:moveTo>
                    <a:pt x="144005" y="1137627"/>
                  </a:moveTo>
                  <a:lnTo>
                    <a:pt x="0" y="1137627"/>
                  </a:lnTo>
                  <a:lnTo>
                    <a:pt x="0" y="1317625"/>
                  </a:lnTo>
                  <a:lnTo>
                    <a:pt x="144005" y="1317625"/>
                  </a:lnTo>
                  <a:lnTo>
                    <a:pt x="144005" y="1137627"/>
                  </a:lnTo>
                  <a:close/>
                </a:path>
                <a:path extrusionOk="0" h="1317625" w="144144">
                  <a:moveTo>
                    <a:pt x="144005" y="0"/>
                  </a:moveTo>
                  <a:lnTo>
                    <a:pt x="0" y="0"/>
                  </a:lnTo>
                  <a:lnTo>
                    <a:pt x="0" y="993622"/>
                  </a:lnTo>
                  <a:lnTo>
                    <a:pt x="144005" y="993622"/>
                  </a:lnTo>
                  <a:lnTo>
                    <a:pt x="144005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5" name="Google Shape;11355;p217"/>
            <p:cNvSpPr/>
            <p:nvPr/>
          </p:nvSpPr>
          <p:spPr>
            <a:xfrm>
              <a:off x="1298545" y="813282"/>
              <a:ext cx="144145" cy="1317625"/>
            </a:xfrm>
            <a:custGeom>
              <a:rect b="b" l="l" r="r" t="t"/>
              <a:pathLst>
                <a:path extrusionOk="0" h="1317625" w="144144">
                  <a:moveTo>
                    <a:pt x="143999" y="1317617"/>
                  </a:moveTo>
                  <a:lnTo>
                    <a:pt x="0" y="1317617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131761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6" name="Google Shape;11356;p217"/>
            <p:cNvSpPr/>
            <p:nvPr/>
          </p:nvSpPr>
          <p:spPr>
            <a:xfrm>
              <a:off x="1442545" y="813282"/>
              <a:ext cx="0" cy="1317625"/>
            </a:xfrm>
            <a:custGeom>
              <a:rect b="b" l="l" r="r" t="t"/>
              <a:pathLst>
                <a:path extrusionOk="0" h="1317625" w="120000">
                  <a:moveTo>
                    <a:pt x="0" y="1137615"/>
                  </a:moveTo>
                  <a:lnTo>
                    <a:pt x="0" y="1317617"/>
                  </a:lnTo>
                </a:path>
                <a:path extrusionOk="0" h="1317625" w="120000">
                  <a:moveTo>
                    <a:pt x="0" y="0"/>
                  </a:moveTo>
                  <a:lnTo>
                    <a:pt x="0" y="99361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7" name="Google Shape;11357;p217"/>
            <p:cNvSpPr/>
            <p:nvPr/>
          </p:nvSpPr>
          <p:spPr>
            <a:xfrm>
              <a:off x="1298545" y="2130899"/>
              <a:ext cx="144145" cy="0"/>
            </a:xfrm>
            <a:custGeom>
              <a:rect b="b" l="l" r="r" t="t"/>
              <a:pathLst>
                <a:path extrusionOk="0" h="120000" w="144144">
                  <a:moveTo>
                    <a:pt x="143999" y="0"/>
                  </a:moveTo>
                  <a:lnTo>
                    <a:pt x="0" y="0"/>
                  </a:lnTo>
                  <a:lnTo>
                    <a:pt x="143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8" name="Google Shape;11358;p217"/>
          <p:cNvSpPr txBox="1"/>
          <p:nvPr/>
        </p:nvSpPr>
        <p:spPr>
          <a:xfrm>
            <a:off x="587667" y="2143714"/>
            <a:ext cx="3726179" cy="202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ILSVRC’10  ILSVRC’11  ILSVRC’12  ILSVRC’13  ILSVRC’14  ILSVRC’14  ILSVRC’15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5697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	ZFNet	VGG	GoogleNet	ResNet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9" name="Google Shape;11359;p217"/>
          <p:cNvSpPr txBox="1"/>
          <p:nvPr/>
        </p:nvSpPr>
        <p:spPr>
          <a:xfrm>
            <a:off x="734885" y="553585"/>
            <a:ext cx="19177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28.2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0" name="Google Shape;11360;p217"/>
          <p:cNvSpPr txBox="1"/>
          <p:nvPr/>
        </p:nvSpPr>
        <p:spPr>
          <a:xfrm>
            <a:off x="1274889" y="675988"/>
            <a:ext cx="19177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61" name="Google Shape;11361;p217"/>
          <p:cNvGrpSpPr/>
          <p:nvPr/>
        </p:nvGrpSpPr>
        <p:grpSpPr>
          <a:xfrm>
            <a:off x="1838541" y="1292088"/>
            <a:ext cx="144156" cy="838844"/>
            <a:chOff x="1838541" y="1292088"/>
            <a:chExt cx="144156" cy="838844"/>
          </a:xfrm>
        </p:grpSpPr>
        <p:sp>
          <p:nvSpPr>
            <p:cNvPr id="11362" name="Google Shape;11362;p217"/>
            <p:cNvSpPr/>
            <p:nvPr/>
          </p:nvSpPr>
          <p:spPr>
            <a:xfrm>
              <a:off x="1838541" y="1292097"/>
              <a:ext cx="144145" cy="838835"/>
            </a:xfrm>
            <a:custGeom>
              <a:rect b="b" l="l" r="r" t="t"/>
              <a:pathLst>
                <a:path extrusionOk="0" h="838835" w="144144">
                  <a:moveTo>
                    <a:pt x="144005" y="658812"/>
                  </a:moveTo>
                  <a:lnTo>
                    <a:pt x="0" y="658812"/>
                  </a:lnTo>
                  <a:lnTo>
                    <a:pt x="0" y="838809"/>
                  </a:lnTo>
                  <a:lnTo>
                    <a:pt x="144005" y="838809"/>
                  </a:lnTo>
                  <a:lnTo>
                    <a:pt x="144005" y="658812"/>
                  </a:lnTo>
                  <a:close/>
                </a:path>
                <a:path extrusionOk="0" h="838835" w="144144">
                  <a:moveTo>
                    <a:pt x="144005" y="0"/>
                  </a:moveTo>
                  <a:lnTo>
                    <a:pt x="0" y="0"/>
                  </a:lnTo>
                  <a:lnTo>
                    <a:pt x="0" y="514807"/>
                  </a:lnTo>
                  <a:lnTo>
                    <a:pt x="144005" y="514807"/>
                  </a:lnTo>
                  <a:lnTo>
                    <a:pt x="144005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3" name="Google Shape;11363;p217"/>
            <p:cNvSpPr/>
            <p:nvPr/>
          </p:nvSpPr>
          <p:spPr>
            <a:xfrm>
              <a:off x="1838552" y="1292088"/>
              <a:ext cx="144145" cy="838835"/>
            </a:xfrm>
            <a:custGeom>
              <a:rect b="b" l="l" r="r" t="t"/>
              <a:pathLst>
                <a:path extrusionOk="0" h="838835" w="144144">
                  <a:moveTo>
                    <a:pt x="143999" y="838810"/>
                  </a:moveTo>
                  <a:lnTo>
                    <a:pt x="0" y="838810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83881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4" name="Google Shape;11364;p217"/>
            <p:cNvSpPr/>
            <p:nvPr/>
          </p:nvSpPr>
          <p:spPr>
            <a:xfrm>
              <a:off x="1982551" y="1292088"/>
              <a:ext cx="0" cy="838835"/>
            </a:xfrm>
            <a:custGeom>
              <a:rect b="b" l="l" r="r" t="t"/>
              <a:pathLst>
                <a:path extrusionOk="0" h="838835" w="120000">
                  <a:moveTo>
                    <a:pt x="0" y="658809"/>
                  </a:moveTo>
                  <a:lnTo>
                    <a:pt x="0" y="838810"/>
                  </a:lnTo>
                </a:path>
                <a:path extrusionOk="0" h="838835" w="120000">
                  <a:moveTo>
                    <a:pt x="0" y="0"/>
                  </a:moveTo>
                  <a:lnTo>
                    <a:pt x="0" y="51480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5" name="Google Shape;11365;p217"/>
            <p:cNvSpPr/>
            <p:nvPr/>
          </p:nvSpPr>
          <p:spPr>
            <a:xfrm>
              <a:off x="1838552" y="2130899"/>
              <a:ext cx="144145" cy="0"/>
            </a:xfrm>
            <a:custGeom>
              <a:rect b="b" l="l" r="r" t="t"/>
              <a:pathLst>
                <a:path extrusionOk="0" h="120000" w="144144">
                  <a:moveTo>
                    <a:pt x="143999" y="0"/>
                  </a:moveTo>
                  <a:lnTo>
                    <a:pt x="0" y="0"/>
                  </a:lnTo>
                  <a:lnTo>
                    <a:pt x="143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66" name="Google Shape;11366;p217"/>
          <p:cNvSpPr txBox="1"/>
          <p:nvPr/>
        </p:nvSpPr>
        <p:spPr>
          <a:xfrm>
            <a:off x="1814880" y="1154777"/>
            <a:ext cx="19177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67" name="Google Shape;11367;p217"/>
          <p:cNvGrpSpPr/>
          <p:nvPr/>
        </p:nvGrpSpPr>
        <p:grpSpPr>
          <a:xfrm>
            <a:off x="2378557" y="1533291"/>
            <a:ext cx="144146" cy="598175"/>
            <a:chOff x="2378557" y="1533291"/>
            <a:chExt cx="144146" cy="598175"/>
          </a:xfrm>
        </p:grpSpPr>
        <p:sp>
          <p:nvSpPr>
            <p:cNvPr id="11368" name="Google Shape;11368;p217"/>
            <p:cNvSpPr/>
            <p:nvPr/>
          </p:nvSpPr>
          <p:spPr>
            <a:xfrm>
              <a:off x="2378557" y="1533296"/>
              <a:ext cx="144145" cy="598170"/>
            </a:xfrm>
            <a:custGeom>
              <a:rect b="b" l="l" r="r" t="t"/>
              <a:pathLst>
                <a:path extrusionOk="0" h="598169" w="144144">
                  <a:moveTo>
                    <a:pt x="143992" y="417614"/>
                  </a:moveTo>
                  <a:lnTo>
                    <a:pt x="0" y="417614"/>
                  </a:lnTo>
                  <a:lnTo>
                    <a:pt x="0" y="597611"/>
                  </a:lnTo>
                  <a:lnTo>
                    <a:pt x="143992" y="597611"/>
                  </a:lnTo>
                  <a:lnTo>
                    <a:pt x="143992" y="417614"/>
                  </a:lnTo>
                  <a:close/>
                </a:path>
                <a:path extrusionOk="0" h="598169" w="144144">
                  <a:moveTo>
                    <a:pt x="143992" y="0"/>
                  </a:moveTo>
                  <a:lnTo>
                    <a:pt x="0" y="0"/>
                  </a:lnTo>
                  <a:lnTo>
                    <a:pt x="0" y="273608"/>
                  </a:lnTo>
                  <a:lnTo>
                    <a:pt x="143992" y="273608"/>
                  </a:lnTo>
                  <a:lnTo>
                    <a:pt x="143992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9" name="Google Shape;11369;p217"/>
            <p:cNvSpPr/>
            <p:nvPr/>
          </p:nvSpPr>
          <p:spPr>
            <a:xfrm>
              <a:off x="2378558" y="1533291"/>
              <a:ext cx="144145" cy="598170"/>
            </a:xfrm>
            <a:custGeom>
              <a:rect b="b" l="l" r="r" t="t"/>
              <a:pathLst>
                <a:path extrusionOk="0" h="598169" w="144144">
                  <a:moveTo>
                    <a:pt x="143999" y="597608"/>
                  </a:moveTo>
                  <a:lnTo>
                    <a:pt x="0" y="597608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59760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0" name="Google Shape;11370;p217"/>
            <p:cNvSpPr/>
            <p:nvPr/>
          </p:nvSpPr>
          <p:spPr>
            <a:xfrm>
              <a:off x="2522558" y="1533291"/>
              <a:ext cx="0" cy="598170"/>
            </a:xfrm>
            <a:custGeom>
              <a:rect b="b" l="l" r="r" t="t"/>
              <a:pathLst>
                <a:path extrusionOk="0" h="598169" w="120000">
                  <a:moveTo>
                    <a:pt x="0" y="417606"/>
                  </a:moveTo>
                  <a:lnTo>
                    <a:pt x="0" y="597608"/>
                  </a:lnTo>
                </a:path>
                <a:path extrusionOk="0" h="598169" w="120000">
                  <a:moveTo>
                    <a:pt x="0" y="0"/>
                  </a:moveTo>
                  <a:lnTo>
                    <a:pt x="0" y="27360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1" name="Google Shape;11371;p217"/>
            <p:cNvSpPr/>
            <p:nvPr/>
          </p:nvSpPr>
          <p:spPr>
            <a:xfrm>
              <a:off x="2378558" y="2130899"/>
              <a:ext cx="144145" cy="0"/>
            </a:xfrm>
            <a:custGeom>
              <a:rect b="b" l="l" r="r" t="t"/>
              <a:pathLst>
                <a:path extrusionOk="0" h="120000" w="144144">
                  <a:moveTo>
                    <a:pt x="143999" y="0"/>
                  </a:moveTo>
                  <a:lnTo>
                    <a:pt x="0" y="0"/>
                  </a:lnTo>
                  <a:lnTo>
                    <a:pt x="143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72" name="Google Shape;11372;p217"/>
          <p:cNvSpPr txBox="1"/>
          <p:nvPr/>
        </p:nvSpPr>
        <p:spPr>
          <a:xfrm>
            <a:off x="2354884" y="1395976"/>
            <a:ext cx="19177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3" name="Google Shape;11373;p217"/>
          <p:cNvGrpSpPr/>
          <p:nvPr/>
        </p:nvGrpSpPr>
        <p:grpSpPr>
          <a:xfrm>
            <a:off x="2918565" y="1756497"/>
            <a:ext cx="144145" cy="374650"/>
            <a:chOff x="2918565" y="1756497"/>
            <a:chExt cx="144145" cy="374650"/>
          </a:xfrm>
        </p:grpSpPr>
        <p:sp>
          <p:nvSpPr>
            <p:cNvPr id="11374" name="Google Shape;11374;p217"/>
            <p:cNvSpPr/>
            <p:nvPr/>
          </p:nvSpPr>
          <p:spPr>
            <a:xfrm>
              <a:off x="2918565" y="1756497"/>
              <a:ext cx="144145" cy="374650"/>
            </a:xfrm>
            <a:custGeom>
              <a:rect b="b" l="l" r="r" t="t"/>
              <a:pathLst>
                <a:path extrusionOk="0" h="374650" w="144144">
                  <a:moveTo>
                    <a:pt x="143999" y="0"/>
                  </a:moveTo>
                  <a:lnTo>
                    <a:pt x="0" y="0"/>
                  </a:lnTo>
                  <a:lnTo>
                    <a:pt x="0" y="374401"/>
                  </a:lnTo>
                  <a:lnTo>
                    <a:pt x="143999" y="374401"/>
                  </a:lnTo>
                  <a:lnTo>
                    <a:pt x="143999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5" name="Google Shape;11375;p217"/>
            <p:cNvSpPr/>
            <p:nvPr/>
          </p:nvSpPr>
          <p:spPr>
            <a:xfrm>
              <a:off x="2918565" y="1756497"/>
              <a:ext cx="144145" cy="374650"/>
            </a:xfrm>
            <a:custGeom>
              <a:rect b="b" l="l" r="r" t="t"/>
              <a:pathLst>
                <a:path extrusionOk="0" h="374650" w="144144">
                  <a:moveTo>
                    <a:pt x="143999" y="374401"/>
                  </a:moveTo>
                  <a:lnTo>
                    <a:pt x="0" y="374401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374401"/>
                  </a:lnTo>
                  <a:close/>
                </a:path>
                <a:path extrusionOk="0" h="374650" w="144144">
                  <a:moveTo>
                    <a:pt x="143999" y="374401"/>
                  </a:moveTo>
                  <a:lnTo>
                    <a:pt x="143999" y="0"/>
                  </a:lnTo>
                  <a:lnTo>
                    <a:pt x="143999" y="374401"/>
                  </a:lnTo>
                  <a:close/>
                </a:path>
                <a:path extrusionOk="0" h="374650" w="144144">
                  <a:moveTo>
                    <a:pt x="143999" y="374401"/>
                  </a:moveTo>
                  <a:lnTo>
                    <a:pt x="0" y="374401"/>
                  </a:lnTo>
                  <a:lnTo>
                    <a:pt x="143999" y="3744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76" name="Google Shape;11376;p217"/>
          <p:cNvSpPr txBox="1"/>
          <p:nvPr/>
        </p:nvSpPr>
        <p:spPr>
          <a:xfrm>
            <a:off x="2918079" y="1619191"/>
            <a:ext cx="14541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7" name="Google Shape;11377;p217"/>
          <p:cNvGrpSpPr/>
          <p:nvPr/>
        </p:nvGrpSpPr>
        <p:grpSpPr>
          <a:xfrm>
            <a:off x="3458572" y="1788896"/>
            <a:ext cx="144145" cy="342265"/>
            <a:chOff x="3458572" y="1788896"/>
            <a:chExt cx="144145" cy="342265"/>
          </a:xfrm>
        </p:grpSpPr>
        <p:sp>
          <p:nvSpPr>
            <p:cNvPr id="11378" name="Google Shape;11378;p217"/>
            <p:cNvSpPr/>
            <p:nvPr/>
          </p:nvSpPr>
          <p:spPr>
            <a:xfrm>
              <a:off x="3458572" y="1788896"/>
              <a:ext cx="144145" cy="342265"/>
            </a:xfrm>
            <a:custGeom>
              <a:rect b="b" l="l" r="r" t="t"/>
              <a:pathLst>
                <a:path extrusionOk="0" h="342264" w="144145">
                  <a:moveTo>
                    <a:pt x="143999" y="0"/>
                  </a:moveTo>
                  <a:lnTo>
                    <a:pt x="0" y="0"/>
                  </a:lnTo>
                  <a:lnTo>
                    <a:pt x="0" y="342002"/>
                  </a:lnTo>
                  <a:lnTo>
                    <a:pt x="143999" y="342002"/>
                  </a:lnTo>
                  <a:lnTo>
                    <a:pt x="143999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9" name="Google Shape;11379;p217"/>
            <p:cNvSpPr/>
            <p:nvPr/>
          </p:nvSpPr>
          <p:spPr>
            <a:xfrm>
              <a:off x="3458572" y="1788896"/>
              <a:ext cx="144145" cy="342265"/>
            </a:xfrm>
            <a:custGeom>
              <a:rect b="b" l="l" r="r" t="t"/>
              <a:pathLst>
                <a:path extrusionOk="0" h="342264" w="144145">
                  <a:moveTo>
                    <a:pt x="143999" y="342002"/>
                  </a:moveTo>
                  <a:lnTo>
                    <a:pt x="0" y="342002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342002"/>
                  </a:lnTo>
                  <a:close/>
                </a:path>
                <a:path extrusionOk="0" h="342264" w="144145">
                  <a:moveTo>
                    <a:pt x="143999" y="342002"/>
                  </a:moveTo>
                  <a:lnTo>
                    <a:pt x="143999" y="0"/>
                  </a:lnTo>
                  <a:lnTo>
                    <a:pt x="143999" y="342002"/>
                  </a:lnTo>
                  <a:close/>
                </a:path>
                <a:path extrusionOk="0" h="342264" w="144145">
                  <a:moveTo>
                    <a:pt x="143999" y="342002"/>
                  </a:moveTo>
                  <a:lnTo>
                    <a:pt x="0" y="342002"/>
                  </a:lnTo>
                  <a:lnTo>
                    <a:pt x="143999" y="34200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80" name="Google Shape;11380;p217"/>
          <p:cNvSpPr txBox="1"/>
          <p:nvPr/>
        </p:nvSpPr>
        <p:spPr>
          <a:xfrm>
            <a:off x="3458083" y="1651589"/>
            <a:ext cx="14541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1" name="Google Shape;11381;p217"/>
          <p:cNvGrpSpPr/>
          <p:nvPr/>
        </p:nvGrpSpPr>
        <p:grpSpPr>
          <a:xfrm>
            <a:off x="3998579" y="1950897"/>
            <a:ext cx="144145" cy="180340"/>
            <a:chOff x="3998579" y="1950897"/>
            <a:chExt cx="144145" cy="180340"/>
          </a:xfrm>
        </p:grpSpPr>
        <p:sp>
          <p:nvSpPr>
            <p:cNvPr id="11382" name="Google Shape;11382;p217"/>
            <p:cNvSpPr/>
            <p:nvPr/>
          </p:nvSpPr>
          <p:spPr>
            <a:xfrm>
              <a:off x="3998579" y="1950897"/>
              <a:ext cx="144145" cy="180340"/>
            </a:xfrm>
            <a:custGeom>
              <a:rect b="b" l="l" r="r" t="t"/>
              <a:pathLst>
                <a:path extrusionOk="0" h="180339" w="144145">
                  <a:moveTo>
                    <a:pt x="143999" y="0"/>
                  </a:moveTo>
                  <a:lnTo>
                    <a:pt x="0" y="0"/>
                  </a:lnTo>
                  <a:lnTo>
                    <a:pt x="0" y="180001"/>
                  </a:lnTo>
                  <a:lnTo>
                    <a:pt x="143999" y="180001"/>
                  </a:lnTo>
                  <a:lnTo>
                    <a:pt x="143999" y="0"/>
                  </a:lnTo>
                  <a:close/>
                </a:path>
              </a:pathLst>
            </a:custGeom>
            <a:solidFill>
              <a:srgbClr val="B2B2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3" name="Google Shape;11383;p217"/>
            <p:cNvSpPr/>
            <p:nvPr/>
          </p:nvSpPr>
          <p:spPr>
            <a:xfrm>
              <a:off x="3998579" y="1950897"/>
              <a:ext cx="144145" cy="180340"/>
            </a:xfrm>
            <a:custGeom>
              <a:rect b="b" l="l" r="r" t="t"/>
              <a:pathLst>
                <a:path extrusionOk="0" h="180339" w="144145">
                  <a:moveTo>
                    <a:pt x="143999" y="180001"/>
                  </a:moveTo>
                  <a:lnTo>
                    <a:pt x="0" y="180001"/>
                  </a:lnTo>
                  <a:lnTo>
                    <a:pt x="0" y="0"/>
                  </a:lnTo>
                  <a:lnTo>
                    <a:pt x="143999" y="0"/>
                  </a:lnTo>
                  <a:lnTo>
                    <a:pt x="143999" y="180001"/>
                  </a:lnTo>
                  <a:close/>
                </a:path>
                <a:path extrusionOk="0" h="180339" w="144145">
                  <a:moveTo>
                    <a:pt x="143999" y="180001"/>
                  </a:moveTo>
                  <a:lnTo>
                    <a:pt x="143999" y="0"/>
                  </a:lnTo>
                  <a:lnTo>
                    <a:pt x="143999" y="180001"/>
                  </a:lnTo>
                  <a:close/>
                </a:path>
                <a:path extrusionOk="0" h="180339" w="144145">
                  <a:moveTo>
                    <a:pt x="143999" y="180001"/>
                  </a:moveTo>
                  <a:lnTo>
                    <a:pt x="0" y="180001"/>
                  </a:lnTo>
                  <a:lnTo>
                    <a:pt x="143999" y="180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84" name="Google Shape;11384;p217"/>
          <p:cNvSpPr txBox="1"/>
          <p:nvPr/>
        </p:nvSpPr>
        <p:spPr>
          <a:xfrm>
            <a:off x="3974884" y="1813577"/>
            <a:ext cx="19177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3.57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5" name="Google Shape;11385;p217"/>
          <p:cNvGrpSpPr/>
          <p:nvPr/>
        </p:nvGrpSpPr>
        <p:grpSpPr>
          <a:xfrm>
            <a:off x="722536" y="1806898"/>
            <a:ext cx="756285" cy="144145"/>
            <a:chOff x="722536" y="1806898"/>
            <a:chExt cx="756285" cy="144145"/>
          </a:xfrm>
        </p:grpSpPr>
        <p:sp>
          <p:nvSpPr>
            <p:cNvPr id="11386" name="Google Shape;11386;p217"/>
            <p:cNvSpPr/>
            <p:nvPr/>
          </p:nvSpPr>
          <p:spPr>
            <a:xfrm>
              <a:off x="722536" y="1806898"/>
              <a:ext cx="756285" cy="144145"/>
            </a:xfrm>
            <a:custGeom>
              <a:rect b="b" l="l" r="r" t="t"/>
              <a:pathLst>
                <a:path extrusionOk="0" h="144144" w="756285">
                  <a:moveTo>
                    <a:pt x="756011" y="0"/>
                  </a:moveTo>
                  <a:lnTo>
                    <a:pt x="0" y="0"/>
                  </a:lnTo>
                  <a:lnTo>
                    <a:pt x="0" y="143999"/>
                  </a:lnTo>
                  <a:lnTo>
                    <a:pt x="756011" y="143999"/>
                  </a:lnTo>
                  <a:lnTo>
                    <a:pt x="756011" y="0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7" name="Google Shape;11387;p217"/>
            <p:cNvSpPr/>
            <p:nvPr/>
          </p:nvSpPr>
          <p:spPr>
            <a:xfrm>
              <a:off x="722536" y="1806898"/>
              <a:ext cx="756285" cy="144145"/>
            </a:xfrm>
            <a:custGeom>
              <a:rect b="b" l="l" r="r" t="t"/>
              <a:pathLst>
                <a:path extrusionOk="0" h="144144" w="756285">
                  <a:moveTo>
                    <a:pt x="0" y="143999"/>
                  </a:moveTo>
                  <a:lnTo>
                    <a:pt x="756011" y="143999"/>
                  </a:lnTo>
                  <a:lnTo>
                    <a:pt x="756011" y="0"/>
                  </a:lnTo>
                  <a:lnTo>
                    <a:pt x="0" y="0"/>
                  </a:lnTo>
                  <a:lnTo>
                    <a:pt x="0" y="143999"/>
                  </a:lnTo>
                  <a:close/>
                </a:path>
                <a:path extrusionOk="0" h="144144" w="756285">
                  <a:moveTo>
                    <a:pt x="0" y="143999"/>
                  </a:moveTo>
                  <a:lnTo>
                    <a:pt x="0" y="0"/>
                  </a:lnTo>
                  <a:lnTo>
                    <a:pt x="0" y="143999"/>
                  </a:lnTo>
                  <a:close/>
                </a:path>
                <a:path extrusionOk="0" h="144144" w="756285">
                  <a:moveTo>
                    <a:pt x="0" y="143999"/>
                  </a:moveTo>
                  <a:lnTo>
                    <a:pt x="756011" y="143999"/>
                  </a:lnTo>
                  <a:lnTo>
                    <a:pt x="0" y="143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88" name="Google Shape;11388;p217"/>
          <p:cNvSpPr txBox="1"/>
          <p:nvPr/>
        </p:nvSpPr>
        <p:spPr>
          <a:xfrm>
            <a:off x="902538" y="1806898"/>
            <a:ext cx="396240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488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shallow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9" name="Google Shape;11389;p217"/>
          <p:cNvGrpSpPr/>
          <p:nvPr/>
        </p:nvGrpSpPr>
        <p:grpSpPr>
          <a:xfrm>
            <a:off x="1694546" y="1806898"/>
            <a:ext cx="432434" cy="144145"/>
            <a:chOff x="1694546" y="1806898"/>
            <a:chExt cx="432434" cy="144145"/>
          </a:xfrm>
        </p:grpSpPr>
        <p:sp>
          <p:nvSpPr>
            <p:cNvPr id="11390" name="Google Shape;11390;p217"/>
            <p:cNvSpPr/>
            <p:nvPr/>
          </p:nvSpPr>
          <p:spPr>
            <a:xfrm>
              <a:off x="1694546" y="1806898"/>
              <a:ext cx="432434" cy="144145"/>
            </a:xfrm>
            <a:custGeom>
              <a:rect b="b" l="l" r="r" t="t"/>
              <a:pathLst>
                <a:path extrusionOk="0" h="144144" w="432435">
                  <a:moveTo>
                    <a:pt x="432004" y="0"/>
                  </a:moveTo>
                  <a:lnTo>
                    <a:pt x="0" y="0"/>
                  </a:lnTo>
                  <a:lnTo>
                    <a:pt x="0" y="143999"/>
                  </a:lnTo>
                  <a:lnTo>
                    <a:pt x="432004" y="143999"/>
                  </a:lnTo>
                  <a:lnTo>
                    <a:pt x="432004" y="0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1" name="Google Shape;11391;p217"/>
            <p:cNvSpPr/>
            <p:nvPr/>
          </p:nvSpPr>
          <p:spPr>
            <a:xfrm>
              <a:off x="1694546" y="1806898"/>
              <a:ext cx="432434" cy="144145"/>
            </a:xfrm>
            <a:custGeom>
              <a:rect b="b" l="l" r="r" t="t"/>
              <a:pathLst>
                <a:path extrusionOk="0" h="144144" w="432435">
                  <a:moveTo>
                    <a:pt x="0" y="143999"/>
                  </a:moveTo>
                  <a:lnTo>
                    <a:pt x="432004" y="143999"/>
                  </a:lnTo>
                  <a:lnTo>
                    <a:pt x="432004" y="0"/>
                  </a:lnTo>
                  <a:lnTo>
                    <a:pt x="0" y="0"/>
                  </a:lnTo>
                  <a:lnTo>
                    <a:pt x="0" y="143999"/>
                  </a:lnTo>
                  <a:close/>
                </a:path>
                <a:path extrusionOk="0" h="144144" w="432435">
                  <a:moveTo>
                    <a:pt x="0" y="143999"/>
                  </a:moveTo>
                  <a:lnTo>
                    <a:pt x="432004" y="143999"/>
                  </a:lnTo>
                  <a:lnTo>
                    <a:pt x="0" y="143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92" name="Google Shape;11392;p217"/>
          <p:cNvSpPr txBox="1"/>
          <p:nvPr/>
        </p:nvSpPr>
        <p:spPr>
          <a:xfrm>
            <a:off x="1694546" y="1806898"/>
            <a:ext cx="144145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60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3" name="Google Shape;11393;p217"/>
          <p:cNvSpPr txBox="1"/>
          <p:nvPr/>
        </p:nvSpPr>
        <p:spPr>
          <a:xfrm>
            <a:off x="1982551" y="1806898"/>
            <a:ext cx="144145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4" name="Google Shape;11394;p217"/>
          <p:cNvSpPr txBox="1"/>
          <p:nvPr/>
        </p:nvSpPr>
        <p:spPr>
          <a:xfrm>
            <a:off x="1838552" y="1806898"/>
            <a:ext cx="207645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5" name="Google Shape;11395;p217"/>
          <p:cNvGrpSpPr/>
          <p:nvPr/>
        </p:nvGrpSpPr>
        <p:grpSpPr>
          <a:xfrm>
            <a:off x="2234553" y="1806898"/>
            <a:ext cx="432434" cy="144145"/>
            <a:chOff x="2234553" y="1806898"/>
            <a:chExt cx="432434" cy="144145"/>
          </a:xfrm>
        </p:grpSpPr>
        <p:sp>
          <p:nvSpPr>
            <p:cNvPr id="11396" name="Google Shape;11396;p217"/>
            <p:cNvSpPr/>
            <p:nvPr/>
          </p:nvSpPr>
          <p:spPr>
            <a:xfrm>
              <a:off x="2234553" y="1806898"/>
              <a:ext cx="432434" cy="144145"/>
            </a:xfrm>
            <a:custGeom>
              <a:rect b="b" l="l" r="r" t="t"/>
              <a:pathLst>
                <a:path extrusionOk="0" h="144144" w="432435">
                  <a:moveTo>
                    <a:pt x="432004" y="0"/>
                  </a:moveTo>
                  <a:lnTo>
                    <a:pt x="0" y="0"/>
                  </a:lnTo>
                  <a:lnTo>
                    <a:pt x="0" y="143999"/>
                  </a:lnTo>
                  <a:lnTo>
                    <a:pt x="432004" y="143999"/>
                  </a:lnTo>
                  <a:lnTo>
                    <a:pt x="432004" y="0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7" name="Google Shape;11397;p217"/>
            <p:cNvSpPr/>
            <p:nvPr/>
          </p:nvSpPr>
          <p:spPr>
            <a:xfrm>
              <a:off x="2234553" y="1806898"/>
              <a:ext cx="432434" cy="144145"/>
            </a:xfrm>
            <a:custGeom>
              <a:rect b="b" l="l" r="r" t="t"/>
              <a:pathLst>
                <a:path extrusionOk="0" h="144144" w="432435">
                  <a:moveTo>
                    <a:pt x="0" y="143999"/>
                  </a:moveTo>
                  <a:lnTo>
                    <a:pt x="432004" y="143999"/>
                  </a:lnTo>
                  <a:lnTo>
                    <a:pt x="432004" y="0"/>
                  </a:lnTo>
                  <a:lnTo>
                    <a:pt x="0" y="0"/>
                  </a:lnTo>
                  <a:lnTo>
                    <a:pt x="0" y="143999"/>
                  </a:lnTo>
                  <a:close/>
                </a:path>
                <a:path extrusionOk="0" h="144144" w="432435">
                  <a:moveTo>
                    <a:pt x="0" y="143999"/>
                  </a:moveTo>
                  <a:lnTo>
                    <a:pt x="432004" y="143999"/>
                  </a:lnTo>
                  <a:lnTo>
                    <a:pt x="0" y="143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98" name="Google Shape;11398;p217"/>
          <p:cNvSpPr txBox="1"/>
          <p:nvPr/>
        </p:nvSpPr>
        <p:spPr>
          <a:xfrm>
            <a:off x="2234553" y="1806898"/>
            <a:ext cx="144145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60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9" name="Google Shape;11399;p217"/>
          <p:cNvSpPr txBox="1"/>
          <p:nvPr/>
        </p:nvSpPr>
        <p:spPr>
          <a:xfrm>
            <a:off x="2522558" y="1806898"/>
            <a:ext cx="144145" cy="14414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0" name="Google Shape;11400;p217"/>
          <p:cNvSpPr txBox="1"/>
          <p:nvPr/>
        </p:nvSpPr>
        <p:spPr>
          <a:xfrm>
            <a:off x="2378559" y="1806898"/>
            <a:ext cx="207645" cy="14414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1" name="Google Shape;11401;p217"/>
          <p:cNvSpPr txBox="1"/>
          <p:nvPr/>
        </p:nvSpPr>
        <p:spPr>
          <a:xfrm>
            <a:off x="2774560" y="1446893"/>
            <a:ext cx="432434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layers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2" name="Google Shape;11402;p217"/>
          <p:cNvSpPr/>
          <p:nvPr/>
        </p:nvSpPr>
        <p:spPr>
          <a:xfrm>
            <a:off x="3314567" y="1446893"/>
            <a:ext cx="432434" cy="144145"/>
          </a:xfrm>
          <a:custGeom>
            <a:rect b="b" l="l" r="r" t="t"/>
            <a:pathLst>
              <a:path extrusionOk="0" h="144144" w="432435">
                <a:moveTo>
                  <a:pt x="432004" y="0"/>
                </a:moveTo>
                <a:lnTo>
                  <a:pt x="0" y="0"/>
                </a:lnTo>
                <a:lnTo>
                  <a:pt x="0" y="143999"/>
                </a:lnTo>
                <a:lnTo>
                  <a:pt x="432004" y="143999"/>
                </a:lnTo>
                <a:lnTo>
                  <a:pt x="432004" y="0"/>
                </a:lnTo>
                <a:close/>
              </a:path>
            </a:pathLst>
          </a:custGeom>
          <a:solidFill>
            <a:srgbClr val="FFF8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3" name="Google Shape;11403;p217"/>
          <p:cNvSpPr txBox="1"/>
          <p:nvPr/>
        </p:nvSpPr>
        <p:spPr>
          <a:xfrm>
            <a:off x="3314567" y="1446893"/>
            <a:ext cx="432434" cy="14414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layers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4" name="Google Shape;11404;p217"/>
          <p:cNvSpPr txBox="1"/>
          <p:nvPr/>
        </p:nvSpPr>
        <p:spPr>
          <a:xfrm>
            <a:off x="3854574" y="726884"/>
            <a:ext cx="432434" cy="144145"/>
          </a:xfrm>
          <a:prstGeom prst="rect">
            <a:avLst/>
          </a:prstGeom>
          <a:solidFill>
            <a:srgbClr val="FFF8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3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152 layers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5" name="Google Shape;11405;p217"/>
          <p:cNvGrpSpPr/>
          <p:nvPr/>
        </p:nvGrpSpPr>
        <p:grpSpPr>
          <a:xfrm>
            <a:off x="792005" y="904356"/>
            <a:ext cx="3317100" cy="1229073"/>
            <a:chOff x="792005" y="904356"/>
            <a:chExt cx="3317100" cy="1229073"/>
          </a:xfrm>
        </p:grpSpPr>
        <p:pic>
          <p:nvPicPr>
            <p:cNvPr id="11406" name="Google Shape;11406;p2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005" y="2056369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7" name="Google Shape;11407;p2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2012" y="2049168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8" name="Google Shape;11408;p2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2019" y="1984369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9" name="Google Shape;11409;p2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12025" y="1984369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0" name="Google Shape;11410;p2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52032" y="1876367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1" name="Google Shape;11411;p2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92039" y="1840364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2" name="Google Shape;11412;p2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32045" y="904356"/>
              <a:ext cx="77060" cy="77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3" name="Google Shape;11413;p217"/>
            <p:cNvSpPr/>
            <p:nvPr/>
          </p:nvSpPr>
          <p:spPr>
            <a:xfrm>
              <a:off x="830538" y="942884"/>
              <a:ext cx="3240405" cy="1152525"/>
            </a:xfrm>
            <a:custGeom>
              <a:rect b="b" l="l" r="r" t="t"/>
              <a:pathLst>
                <a:path extrusionOk="0" h="1152525" w="3240404">
                  <a:moveTo>
                    <a:pt x="0" y="1152013"/>
                  </a:moveTo>
                  <a:lnTo>
                    <a:pt x="540006" y="1144816"/>
                  </a:lnTo>
                </a:path>
                <a:path extrusionOk="0" h="1152525" w="3240404">
                  <a:moveTo>
                    <a:pt x="540006" y="1144816"/>
                  </a:moveTo>
                  <a:lnTo>
                    <a:pt x="1080013" y="1080013"/>
                  </a:lnTo>
                </a:path>
                <a:path extrusionOk="0" h="1152525" w="3240404">
                  <a:moveTo>
                    <a:pt x="1080013" y="1080013"/>
                  </a:moveTo>
                  <a:lnTo>
                    <a:pt x="1620020" y="1080013"/>
                  </a:lnTo>
                </a:path>
                <a:path extrusionOk="0" h="1152525" w="3240404">
                  <a:moveTo>
                    <a:pt x="1620020" y="1080013"/>
                  </a:moveTo>
                  <a:lnTo>
                    <a:pt x="2160026" y="972011"/>
                  </a:lnTo>
                </a:path>
                <a:path extrusionOk="0" h="1152525" w="3240404">
                  <a:moveTo>
                    <a:pt x="2160026" y="972011"/>
                  </a:moveTo>
                  <a:lnTo>
                    <a:pt x="2700033" y="936013"/>
                  </a:lnTo>
                </a:path>
                <a:path extrusionOk="0" h="1152525" w="3240404">
                  <a:moveTo>
                    <a:pt x="2700033" y="936013"/>
                  </a:moveTo>
                  <a:lnTo>
                    <a:pt x="3240040" y="0"/>
                  </a:lnTo>
                </a:path>
              </a:pathLst>
            </a:custGeom>
            <a:noFill/>
            <a:ln cap="flat" cmpd="sng" w="9525">
              <a:solidFill>
                <a:srgbClr val="FFB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4" name="Google Shape;11414;p21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415" name="Google Shape;11415;p21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6" name="Google Shape;11416;p21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17" name="Google Shape;11417;p2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8" name="Google Shape;11418;p21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419" name="Google Shape;11419;p21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3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4" name="Google Shape;11424;p218"/>
          <p:cNvGrpSpPr/>
          <p:nvPr/>
        </p:nvGrpSpPr>
        <p:grpSpPr>
          <a:xfrm>
            <a:off x="309193" y="954683"/>
            <a:ext cx="5192408" cy="870395"/>
            <a:chOff x="309193" y="954683"/>
            <a:chExt cx="5192408" cy="870395"/>
          </a:xfrm>
        </p:grpSpPr>
        <p:sp>
          <p:nvSpPr>
            <p:cNvPr id="11425" name="Google Shape;11425;p218"/>
            <p:cNvSpPr/>
            <p:nvPr/>
          </p:nvSpPr>
          <p:spPr>
            <a:xfrm>
              <a:off x="309193" y="954683"/>
              <a:ext cx="5142230" cy="202565"/>
            </a:xfrm>
            <a:custGeom>
              <a:rect b="b" l="l" r="r" t="t"/>
              <a:pathLst>
                <a:path extrusionOk="0" h="20256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952"/>
                  </a:lnTo>
                  <a:lnTo>
                    <a:pt x="5141666" y="201952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26" name="Google Shape;11426;p2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143990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7" name="Google Shape;11427;p2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723478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8" name="Google Shape;11428;p2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710778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9" name="Google Shape;11429;p2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998918"/>
              <a:ext cx="50742" cy="724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30" name="Google Shape;11430;p218"/>
            <p:cNvSpPr/>
            <p:nvPr/>
          </p:nvSpPr>
          <p:spPr>
            <a:xfrm>
              <a:off x="309193" y="1188263"/>
              <a:ext cx="5142230" cy="586105"/>
            </a:xfrm>
            <a:custGeom>
              <a:rect b="b" l="l" r="r" t="t"/>
              <a:pathLst>
                <a:path extrusionOk="0" h="586105" w="5142230">
                  <a:moveTo>
                    <a:pt x="5141666" y="0"/>
                  </a:moveTo>
                  <a:lnTo>
                    <a:pt x="0" y="0"/>
                  </a:lnTo>
                  <a:lnTo>
                    <a:pt x="0" y="535215"/>
                  </a:lnTo>
                  <a:lnTo>
                    <a:pt x="4008" y="554939"/>
                  </a:lnTo>
                  <a:lnTo>
                    <a:pt x="14922" y="571092"/>
                  </a:lnTo>
                  <a:lnTo>
                    <a:pt x="31075" y="582007"/>
                  </a:lnTo>
                  <a:lnTo>
                    <a:pt x="50800" y="586015"/>
                  </a:lnTo>
                  <a:lnTo>
                    <a:pt x="5090865" y="586015"/>
                  </a:lnTo>
                  <a:lnTo>
                    <a:pt x="5110590" y="582007"/>
                  </a:lnTo>
                  <a:lnTo>
                    <a:pt x="5126743" y="571092"/>
                  </a:lnTo>
                  <a:lnTo>
                    <a:pt x="5137657" y="554939"/>
                  </a:lnTo>
                  <a:lnTo>
                    <a:pt x="5141666" y="53521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1" name="Google Shape;11431;p218"/>
            <p:cNvSpPr/>
            <p:nvPr/>
          </p:nvSpPr>
          <p:spPr>
            <a:xfrm>
              <a:off x="5450859" y="1037016"/>
              <a:ext cx="0" cy="706120"/>
            </a:xfrm>
            <a:custGeom>
              <a:rect b="b" l="l" r="r" t="t"/>
              <a:pathLst>
                <a:path extrusionOk="0" h="706119" w="120000">
                  <a:moveTo>
                    <a:pt x="0" y="70551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2" name="Google Shape;11432;p218"/>
            <p:cNvSpPr/>
            <p:nvPr/>
          </p:nvSpPr>
          <p:spPr>
            <a:xfrm>
              <a:off x="5450859" y="10243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3" name="Google Shape;11433;p218"/>
            <p:cNvSpPr/>
            <p:nvPr/>
          </p:nvSpPr>
          <p:spPr>
            <a:xfrm>
              <a:off x="5450859" y="10116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4" name="Google Shape;11434;p218"/>
            <p:cNvSpPr/>
            <p:nvPr/>
          </p:nvSpPr>
          <p:spPr>
            <a:xfrm>
              <a:off x="5450859" y="9989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35" name="Google Shape;11435;p2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24402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6" name="Google Shape;11436;p2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45406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7" name="Google Shape;11437;p2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66409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8" name="Google Shape;11438;p218"/>
          <p:cNvSpPr txBox="1"/>
          <p:nvPr/>
        </p:nvSpPr>
        <p:spPr>
          <a:xfrm>
            <a:off x="347294" y="898611"/>
            <a:ext cx="3359785" cy="87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7494" lvl="0" marL="289560" marR="5080" rtl="0" algn="l">
              <a:lnSpc>
                <a:spcPct val="127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ImageNet Success Stories(roadmap for rest of the talk) 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252476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ZFNet  VGGNet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39" name="Google Shape;11439;p21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440" name="Google Shape;11440;p21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1" name="Google Shape;11441;p21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2" name="Google Shape;11442;p21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48/68</a:t>
            </a:r>
            <a:endParaRPr/>
          </a:p>
        </p:txBody>
      </p:sp>
      <p:sp>
        <p:nvSpPr>
          <p:cNvPr id="11443" name="Google Shape;11443;p21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444" name="Google Shape;11444;p21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8" name="Shape 1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9" name="Google Shape;11449;p219"/>
          <p:cNvSpPr/>
          <p:nvPr/>
        </p:nvSpPr>
        <p:spPr>
          <a:xfrm>
            <a:off x="3944028" y="194259"/>
            <a:ext cx="1411605" cy="605155"/>
          </a:xfrm>
          <a:custGeom>
            <a:rect b="b" l="l" r="r" t="t"/>
            <a:pathLst>
              <a:path extrusionOk="0" h="605155" w="1411604">
                <a:moveTo>
                  <a:pt x="1411211" y="0"/>
                </a:moveTo>
                <a:lnTo>
                  <a:pt x="0" y="0"/>
                </a:lnTo>
                <a:lnTo>
                  <a:pt x="0" y="604804"/>
                </a:lnTo>
                <a:lnTo>
                  <a:pt x="1411211" y="604804"/>
                </a:lnTo>
                <a:lnTo>
                  <a:pt x="1411211" y="0"/>
                </a:lnTo>
                <a:close/>
              </a:path>
              <a:path extrusionOk="0" h="605155" w="1411604">
                <a:moveTo>
                  <a:pt x="1411211" y="0"/>
                </a:moveTo>
                <a:lnTo>
                  <a:pt x="1411211" y="604804"/>
                </a:lnTo>
                <a:lnTo>
                  <a:pt x="1411211" y="0"/>
                </a:lnTo>
                <a:close/>
              </a:path>
              <a:path extrusionOk="0" h="605155" w="1411604">
                <a:moveTo>
                  <a:pt x="1411211" y="0"/>
                </a:moveTo>
                <a:lnTo>
                  <a:pt x="0" y="0"/>
                </a:lnTo>
                <a:lnTo>
                  <a:pt x="1411211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0" name="Google Shape;11450;p219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1" name="Google Shape;11451;p219"/>
          <p:cNvSpPr txBox="1"/>
          <p:nvPr/>
        </p:nvSpPr>
        <p:spPr>
          <a:xfrm>
            <a:off x="1085773" y="1138935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2" name="Google Shape;11452;p219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53" name="Google Shape;11453;p21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454" name="Google Shape;11454;p21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5" name="Google Shape;11455;p21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56" name="Google Shape;11456;p219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7" name="Google Shape;11457;p2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8" name="Google Shape;11458;p21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459" name="Google Shape;11459;p21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3" name="Shape 1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4" name="Google Shape;11464;p220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5" name="Google Shape;11465;p220"/>
          <p:cNvSpPr txBox="1"/>
          <p:nvPr/>
        </p:nvSpPr>
        <p:spPr>
          <a:xfrm>
            <a:off x="1085773" y="1138935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6" name="Google Shape;11466;p220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7" name="Google Shape;11467;p220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8" name="Google Shape;11468;p220"/>
          <p:cNvSpPr txBox="1"/>
          <p:nvPr/>
        </p:nvSpPr>
        <p:spPr>
          <a:xfrm>
            <a:off x="633983" y="1453704"/>
            <a:ext cx="130810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6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9" name="Google Shape;11469;p220"/>
          <p:cNvSpPr/>
          <p:nvPr/>
        </p:nvSpPr>
        <p:spPr>
          <a:xfrm>
            <a:off x="617601" y="1353146"/>
            <a:ext cx="443865" cy="601980"/>
          </a:xfrm>
          <a:custGeom>
            <a:rect b="b" l="l" r="r" t="t"/>
            <a:pathLst>
              <a:path extrusionOk="0" h="601980" w="443865">
                <a:moveTo>
                  <a:pt x="0" y="279339"/>
                </a:moveTo>
                <a:lnTo>
                  <a:pt x="443522" y="306354"/>
                </a:lnTo>
              </a:path>
              <a:path extrusionOk="0" h="601980" w="443865">
                <a:moveTo>
                  <a:pt x="161281" y="0"/>
                </a:moveTo>
                <a:lnTo>
                  <a:pt x="443522" y="306354"/>
                </a:lnTo>
              </a:path>
              <a:path extrusionOk="0" h="601980" w="443865">
                <a:moveTo>
                  <a:pt x="0" y="601902"/>
                </a:moveTo>
                <a:lnTo>
                  <a:pt x="443522" y="306354"/>
                </a:lnTo>
              </a:path>
              <a:path extrusionOk="0" h="601980" w="443865">
                <a:moveTo>
                  <a:pt x="161281" y="322563"/>
                </a:moveTo>
                <a:lnTo>
                  <a:pt x="443522" y="30635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0" name="Google Shape;11470;p220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227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71" name="Google Shape;11471;p22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472" name="Google Shape;11472;p22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3" name="Google Shape;11473;p22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4" name="Google Shape;11474;p220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5" name="Google Shape;11475;p2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6" name="Google Shape;11476;p22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477" name="Google Shape;11477;p22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1" name="Shape 1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2" name="Google Shape;11482;p221"/>
          <p:cNvGrpSpPr/>
          <p:nvPr/>
        </p:nvGrpSpPr>
        <p:grpSpPr>
          <a:xfrm>
            <a:off x="510753" y="645245"/>
            <a:ext cx="913364" cy="2069464"/>
            <a:chOff x="510753" y="645245"/>
            <a:chExt cx="913364" cy="2069464"/>
          </a:xfrm>
        </p:grpSpPr>
        <p:sp>
          <p:nvSpPr>
            <p:cNvPr id="11483" name="Google Shape;11483;p221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4" name="Google Shape;11484;p221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5" name="Google Shape;11485;p221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6" name="Google Shape;11486;p221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87" name="Google Shape;11487;p221"/>
          <p:cNvSpPr txBox="1"/>
          <p:nvPr/>
        </p:nvSpPr>
        <p:spPr>
          <a:xfrm>
            <a:off x="633983" y="1138935"/>
            <a:ext cx="901065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3398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4545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8" name="Google Shape;11488;p221"/>
          <p:cNvSpPr txBox="1"/>
          <p:nvPr/>
        </p:nvSpPr>
        <p:spPr>
          <a:xfrm>
            <a:off x="808570" y="2056864"/>
            <a:ext cx="499745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15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9" name="Google Shape;11489;p221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227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55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55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90" name="Google Shape;11490;p22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491" name="Google Shape;11491;p22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2" name="Google Shape;11492;p22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3" name="Google Shape;11493;p221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4" name="Google Shape;11494;p221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5" name="Google Shape;11495;p22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6" name="Google Shape;11496;p22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497" name="Google Shape;11497;p22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1" name="Shape 1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2" name="Google Shape;11502;p222"/>
          <p:cNvGrpSpPr/>
          <p:nvPr/>
        </p:nvGrpSpPr>
        <p:grpSpPr>
          <a:xfrm>
            <a:off x="510753" y="645245"/>
            <a:ext cx="913364" cy="2069464"/>
            <a:chOff x="510753" y="645245"/>
            <a:chExt cx="913364" cy="2069464"/>
          </a:xfrm>
        </p:grpSpPr>
        <p:sp>
          <p:nvSpPr>
            <p:cNvPr id="11503" name="Google Shape;11503;p222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4" name="Google Shape;11504;p222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5" name="Google Shape;11505;p222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6" name="Google Shape;11506;p222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07" name="Google Shape;11507;p222"/>
          <p:cNvSpPr txBox="1"/>
          <p:nvPr/>
        </p:nvSpPr>
        <p:spPr>
          <a:xfrm>
            <a:off x="633983" y="1138935"/>
            <a:ext cx="901065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3398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4545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8" name="Google Shape;11508;p222"/>
          <p:cNvSpPr txBox="1"/>
          <p:nvPr/>
        </p:nvSpPr>
        <p:spPr>
          <a:xfrm>
            <a:off x="808570" y="2056864"/>
            <a:ext cx="499745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15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9" name="Google Shape;11509;p222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227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55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55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(11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= 34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10" name="Google Shape;11510;p22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511" name="Google Shape;11511;p22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2" name="Google Shape;11512;p22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3" name="Google Shape;11513;p222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4" name="Google Shape;11514;p222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5" name="Google Shape;11515;p2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6" name="Google Shape;11516;p22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517" name="Google Shape;11517;p22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1" name="Shape 1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2" name="Google Shape;11522;p223"/>
          <p:cNvGrpSpPr/>
          <p:nvPr/>
        </p:nvGrpSpPr>
        <p:grpSpPr>
          <a:xfrm>
            <a:off x="510753" y="645245"/>
            <a:ext cx="913364" cy="2069464"/>
            <a:chOff x="510753" y="645245"/>
            <a:chExt cx="913364" cy="2069464"/>
          </a:xfrm>
        </p:grpSpPr>
        <p:sp>
          <p:nvSpPr>
            <p:cNvPr id="11523" name="Google Shape;11523;p223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4" name="Google Shape;11524;p223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5" name="Google Shape;11525;p223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6" name="Google Shape;11526;p223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7" name="Google Shape;11527;p223"/>
          <p:cNvSpPr txBox="1"/>
          <p:nvPr/>
        </p:nvSpPr>
        <p:spPr>
          <a:xfrm>
            <a:off x="808570" y="2056864"/>
            <a:ext cx="499745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15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8" name="Google Shape;11528;p223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9" name="Google Shape;11529;p223"/>
          <p:cNvSpPr txBox="1"/>
          <p:nvPr/>
        </p:nvSpPr>
        <p:spPr>
          <a:xfrm>
            <a:off x="633983" y="1138935"/>
            <a:ext cx="901065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3398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4545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28345" rtl="0" algn="ctr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" marR="0" rtl="0" algn="ctr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9844" marR="0" rtl="0" algn="ctr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96925" rtl="0" algn="ctr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0" name="Google Shape;11530;p223"/>
          <p:cNvSpPr/>
          <p:nvPr/>
        </p:nvSpPr>
        <p:spPr>
          <a:xfrm>
            <a:off x="1071205" y="1523783"/>
            <a:ext cx="443865" cy="263525"/>
          </a:xfrm>
          <a:custGeom>
            <a:rect b="b" l="l" r="r" t="t"/>
            <a:pathLst>
              <a:path extrusionOk="0" h="263525" w="443865">
                <a:moveTo>
                  <a:pt x="0" y="122209"/>
                </a:moveTo>
                <a:lnTo>
                  <a:pt x="443522" y="149224"/>
                </a:lnTo>
              </a:path>
              <a:path extrusionOk="0" h="263525" w="443865">
                <a:moveTo>
                  <a:pt x="70560" y="0"/>
                </a:moveTo>
                <a:lnTo>
                  <a:pt x="443522" y="149224"/>
                </a:lnTo>
              </a:path>
              <a:path extrusionOk="0" h="263525" w="443865">
                <a:moveTo>
                  <a:pt x="0" y="263330"/>
                </a:moveTo>
                <a:lnTo>
                  <a:pt x="443522" y="149224"/>
                </a:lnTo>
              </a:path>
              <a:path extrusionOk="0" h="263525" w="443865">
                <a:moveTo>
                  <a:pt x="70560" y="141119"/>
                </a:moveTo>
                <a:lnTo>
                  <a:pt x="443522" y="14922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1" name="Google Shape;11531;p223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55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32" name="Google Shape;11532;p22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533" name="Google Shape;11533;p22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4" name="Google Shape;11534;p22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5" name="Google Shape;11535;p223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6" name="Google Shape;11536;p223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7" name="Google Shape;11537;p22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8" name="Google Shape;11538;p22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539" name="Google Shape;11539;p22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3" name="Shape 1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4" name="Google Shape;11544;p224"/>
          <p:cNvGrpSpPr/>
          <p:nvPr/>
        </p:nvGrpSpPr>
        <p:grpSpPr>
          <a:xfrm>
            <a:off x="510753" y="645245"/>
            <a:ext cx="1266637" cy="2069464"/>
            <a:chOff x="510753" y="645245"/>
            <a:chExt cx="1266637" cy="2069464"/>
          </a:xfrm>
        </p:grpSpPr>
        <p:sp>
          <p:nvSpPr>
            <p:cNvPr id="11545" name="Google Shape;11545;p224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6" name="Google Shape;11546;p224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7" name="Google Shape;11547;p224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8" name="Google Shape;11548;p224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9" name="Google Shape;11549;p224"/>
            <p:cNvSpPr/>
            <p:nvPr/>
          </p:nvSpPr>
          <p:spPr>
            <a:xfrm>
              <a:off x="950243" y="1523783"/>
              <a:ext cx="191770" cy="263525"/>
            </a:xfrm>
            <a:custGeom>
              <a:rect b="b" l="l" r="r" t="t"/>
              <a:pathLst>
                <a:path extrusionOk="0" h="263525" w="191769">
                  <a:moveTo>
                    <a:pt x="191522" y="0"/>
                  </a:moveTo>
                  <a:lnTo>
                    <a:pt x="70560" y="0"/>
                  </a:lnTo>
                  <a:lnTo>
                    <a:pt x="0" y="122209"/>
                  </a:lnTo>
                  <a:lnTo>
                    <a:pt x="0" y="263330"/>
                  </a:lnTo>
                  <a:lnTo>
                    <a:pt x="120962" y="263330"/>
                  </a:lnTo>
                  <a:lnTo>
                    <a:pt x="120962" y="122209"/>
                  </a:lnTo>
                  <a:lnTo>
                    <a:pt x="191522" y="0"/>
                  </a:lnTo>
                  <a:close/>
                </a:path>
                <a:path extrusionOk="0" h="263525" w="191769">
                  <a:moveTo>
                    <a:pt x="191522" y="0"/>
                  </a:moveTo>
                  <a:lnTo>
                    <a:pt x="120962" y="122209"/>
                  </a:lnTo>
                  <a:lnTo>
                    <a:pt x="120962" y="263330"/>
                  </a:lnTo>
                  <a:lnTo>
                    <a:pt x="191522" y="141119"/>
                  </a:lnTo>
                  <a:lnTo>
                    <a:pt x="191522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0" name="Google Shape;11550;p224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1" name="Google Shape;11551;p224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2" name="Google Shape;11552;p224"/>
          <p:cNvSpPr txBox="1"/>
          <p:nvPr/>
        </p:nvSpPr>
        <p:spPr>
          <a:xfrm>
            <a:off x="633983" y="1138935"/>
            <a:ext cx="1254125" cy="1384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21018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1484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56970" marR="0" rtl="0" algn="ct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081405" rtl="0" algn="ctr">
              <a:lnSpc>
                <a:spcPct val="117272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20040" rtl="0" algn="ctr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14960" rtl="0" algn="ctr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149350" rtl="0" algn="ctr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93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89915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6690" marR="0" rtl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510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5104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3" name="Google Shape;11553;p224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55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27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27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4" name="Google Shape;11554;p22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555" name="Google Shape;11555;p22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6" name="Google Shape;11556;p22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7" name="Google Shape;11557;p224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8" name="Google Shape;11558;p224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9" name="Google Shape;11559;p2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0" name="Google Shape;11560;p22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561" name="Google Shape;11561;p22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65" name="Shape 1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6" name="Google Shape;11566;p225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7" name="Google Shape;11567;p225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8" name="Google Shape;11568;p225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69" name="Google Shape;11569;p225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11570" name="Google Shape;11570;p225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1" name="Google Shape;11571;p225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2" name="Google Shape;11572;p225"/>
          <p:cNvGrpSpPr/>
          <p:nvPr/>
        </p:nvGrpSpPr>
        <p:grpSpPr>
          <a:xfrm>
            <a:off x="4322826" y="3007448"/>
            <a:ext cx="203200" cy="50800"/>
            <a:chOff x="4322826" y="3007448"/>
            <a:chExt cx="203200" cy="50800"/>
          </a:xfrm>
        </p:grpSpPr>
        <p:sp>
          <p:nvSpPr>
            <p:cNvPr id="11573" name="Google Shape;11573;p225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4" name="Google Shape;11574;p225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5" name="Google Shape;11575;p225"/>
            <p:cNvSpPr/>
            <p:nvPr/>
          </p:nvSpPr>
          <p:spPr>
            <a:xfrm>
              <a:off x="4399026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6" name="Google Shape;11576;p225"/>
          <p:cNvGrpSpPr/>
          <p:nvPr/>
        </p:nvGrpSpPr>
        <p:grpSpPr>
          <a:xfrm>
            <a:off x="4605756" y="3007448"/>
            <a:ext cx="203200" cy="50800"/>
            <a:chOff x="4605756" y="3007448"/>
            <a:chExt cx="203200" cy="50800"/>
          </a:xfrm>
        </p:grpSpPr>
        <p:sp>
          <p:nvSpPr>
            <p:cNvPr id="11577" name="Google Shape;11577;p225"/>
            <p:cNvSpPr/>
            <p:nvPr/>
          </p:nvSpPr>
          <p:spPr>
            <a:xfrm>
              <a:off x="4681957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8" name="Google Shape;11578;p225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9" name="Google Shape;11579;p225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0" name="Google Shape;11580;p225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81" name="Google Shape;11581;p225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11582" name="Google Shape;11582;p225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3" name="Google Shape;11583;p225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4" name="Google Shape;11584;p225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5" name="Google Shape;11585;p225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86" name="Google Shape;11586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87" name="Google Shape;11587;p225"/>
          <p:cNvGrpSpPr/>
          <p:nvPr/>
        </p:nvGrpSpPr>
        <p:grpSpPr>
          <a:xfrm>
            <a:off x="510753" y="645245"/>
            <a:ext cx="1266637" cy="2069464"/>
            <a:chOff x="510753" y="645245"/>
            <a:chExt cx="1266637" cy="2069464"/>
          </a:xfrm>
        </p:grpSpPr>
        <p:sp>
          <p:nvSpPr>
            <p:cNvPr id="11588" name="Google Shape;11588;p225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9" name="Google Shape;11589;p225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0" name="Google Shape;11590;p225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1" name="Google Shape;11591;p225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2" name="Google Shape;11592;p225"/>
            <p:cNvSpPr/>
            <p:nvPr/>
          </p:nvSpPr>
          <p:spPr>
            <a:xfrm>
              <a:off x="950243" y="1523783"/>
              <a:ext cx="191770" cy="263525"/>
            </a:xfrm>
            <a:custGeom>
              <a:rect b="b" l="l" r="r" t="t"/>
              <a:pathLst>
                <a:path extrusionOk="0" h="263525" w="191769">
                  <a:moveTo>
                    <a:pt x="191522" y="0"/>
                  </a:moveTo>
                  <a:lnTo>
                    <a:pt x="70560" y="0"/>
                  </a:lnTo>
                  <a:lnTo>
                    <a:pt x="0" y="122209"/>
                  </a:lnTo>
                  <a:lnTo>
                    <a:pt x="0" y="263330"/>
                  </a:lnTo>
                  <a:lnTo>
                    <a:pt x="120962" y="263330"/>
                  </a:lnTo>
                  <a:lnTo>
                    <a:pt x="120962" y="122209"/>
                  </a:lnTo>
                  <a:lnTo>
                    <a:pt x="191522" y="0"/>
                  </a:lnTo>
                  <a:close/>
                </a:path>
                <a:path extrusionOk="0" h="263525" w="191769">
                  <a:moveTo>
                    <a:pt x="191522" y="0"/>
                  </a:moveTo>
                  <a:lnTo>
                    <a:pt x="120962" y="122209"/>
                  </a:lnTo>
                  <a:lnTo>
                    <a:pt x="120962" y="263330"/>
                  </a:lnTo>
                  <a:lnTo>
                    <a:pt x="191522" y="141119"/>
                  </a:lnTo>
                  <a:lnTo>
                    <a:pt x="191522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3" name="Google Shape;11593;p225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4" name="Google Shape;11594;p225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95" name="Google Shape;11595;p225"/>
          <p:cNvSpPr txBox="1"/>
          <p:nvPr/>
        </p:nvSpPr>
        <p:spPr>
          <a:xfrm>
            <a:off x="415455" y="1138935"/>
            <a:ext cx="1472565" cy="1760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69925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5410" marR="0" rtl="0" algn="ct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62964" rtl="0" algn="ctr">
              <a:lnSpc>
                <a:spcPct val="117272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01600" rtl="0" algn="ctr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96520" rtl="0" algn="ctr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930910" rtl="0" algn="ctr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2298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16534" marR="0" rtl="0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4610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2354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23544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75615" rtl="0" algn="ctr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75615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267460" rtl="0" algn="ctr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26746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6" name="Google Shape;11596;p225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55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27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27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7" name="Google Shape;11597;p225"/>
          <p:cNvSpPr/>
          <p:nvPr/>
        </p:nvSpPr>
        <p:spPr>
          <a:xfrm>
            <a:off x="0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8" name="Google Shape;11598;p225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Mitesh M. Khapra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9" name="Google Shape;11599;p225"/>
          <p:cNvSpPr/>
          <p:nvPr/>
        </p:nvSpPr>
        <p:spPr>
          <a:xfrm>
            <a:off x="2880004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0" name="Google Shape;11600;p225"/>
          <p:cNvSpPr txBox="1"/>
          <p:nvPr/>
        </p:nvSpPr>
        <p:spPr>
          <a:xfrm>
            <a:off x="2975305" y="3114616"/>
            <a:ext cx="1557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95" name="Google Shape;95;p2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2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98" name="Google Shape;98;p2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102" name="Google Shape;102;p2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" name="Google Shape;106;p2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107" name="Google Shape;107;p2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347294" y="1212123"/>
            <a:ext cx="37242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11.1 : The convolution operation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3" name="Google Shape;113;p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/68</a:t>
            </a:r>
            <a:endParaRPr/>
          </a:p>
        </p:txBody>
      </p:sp>
      <p:sp>
        <p:nvSpPr>
          <p:cNvPr id="116" name="Google Shape;116;p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0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0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0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0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890" name="Google Shape;890;p20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20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893" name="Google Shape;893;p20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20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897" name="Google Shape;897;p20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0" name="Google Shape;900;p20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1" name="Google Shape;901;p20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902" name="Google Shape;902;p20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5" name="Google Shape;9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914" y="875888"/>
            <a:ext cx="1259957" cy="10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20"/>
          <p:cNvSpPr txBox="1"/>
          <p:nvPr/>
        </p:nvSpPr>
        <p:spPr>
          <a:xfrm>
            <a:off x="1897875" y="1106092"/>
            <a:ext cx="101790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304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	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048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8" name="Google Shape;9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0486" y="876027"/>
            <a:ext cx="1259711" cy="1038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2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10" name="Google Shape;910;p2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2" name="Google Shape;912;p2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14" name="Google Shape;914;p2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4" name="Shape 1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5" name="Google Shape;11605;p226"/>
          <p:cNvGrpSpPr/>
          <p:nvPr/>
        </p:nvGrpSpPr>
        <p:grpSpPr>
          <a:xfrm>
            <a:off x="510753" y="645245"/>
            <a:ext cx="560705" cy="2069464"/>
            <a:chOff x="510753" y="645245"/>
            <a:chExt cx="560705" cy="2069464"/>
          </a:xfrm>
        </p:grpSpPr>
        <p:sp>
          <p:nvSpPr>
            <p:cNvPr id="11606" name="Google Shape;11606;p226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7" name="Google Shape;11607;p226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08" name="Google Shape;11608;p226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09" name="Google Shape;11609;p226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610" name="Google Shape;11610;p226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1" name="Google Shape;11611;p226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2" name="Google Shape;11612;p226"/>
            <p:cNvSpPr/>
            <p:nvPr/>
          </p:nvSpPr>
          <p:spPr>
            <a:xfrm>
              <a:off x="950243" y="1523783"/>
              <a:ext cx="191770" cy="263525"/>
            </a:xfrm>
            <a:custGeom>
              <a:rect b="b" l="l" r="r" t="t"/>
              <a:pathLst>
                <a:path extrusionOk="0" h="263525" w="191769">
                  <a:moveTo>
                    <a:pt x="191522" y="0"/>
                  </a:moveTo>
                  <a:lnTo>
                    <a:pt x="70560" y="0"/>
                  </a:lnTo>
                  <a:lnTo>
                    <a:pt x="0" y="122209"/>
                  </a:lnTo>
                  <a:lnTo>
                    <a:pt x="0" y="263330"/>
                  </a:lnTo>
                  <a:lnTo>
                    <a:pt x="120962" y="263330"/>
                  </a:lnTo>
                  <a:lnTo>
                    <a:pt x="120962" y="122209"/>
                  </a:lnTo>
                  <a:lnTo>
                    <a:pt x="191522" y="0"/>
                  </a:lnTo>
                  <a:close/>
                </a:path>
                <a:path extrusionOk="0" h="263525" w="191769">
                  <a:moveTo>
                    <a:pt x="191522" y="0"/>
                  </a:moveTo>
                  <a:lnTo>
                    <a:pt x="120962" y="122209"/>
                  </a:lnTo>
                  <a:lnTo>
                    <a:pt x="120962" y="263330"/>
                  </a:lnTo>
                  <a:lnTo>
                    <a:pt x="191522" y="141119"/>
                  </a:lnTo>
                  <a:lnTo>
                    <a:pt x="191522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13" name="Google Shape;11613;p226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4" name="Google Shape;11614;p226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615" name="Google Shape;11615;p226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6" name="Google Shape;11616;p226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17" name="Google Shape;11617;p226"/>
          <p:cNvSpPr txBox="1"/>
          <p:nvPr/>
        </p:nvSpPr>
        <p:spPr>
          <a:xfrm>
            <a:off x="668045" y="1138935"/>
            <a:ext cx="1219835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2444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7194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22680" marR="0" rtl="0" algn="ct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8" name="Google Shape;11618;p226"/>
          <p:cNvSpPr txBox="1"/>
          <p:nvPr/>
        </p:nvSpPr>
        <p:spPr>
          <a:xfrm>
            <a:off x="808570" y="1956064"/>
            <a:ext cx="902969" cy="56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8185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529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700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7009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9" name="Google Shape;11619;p226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0" name="Google Shape;11620;p226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1" name="Google Shape;11621;p226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2" name="Google Shape;11622;p226"/>
          <p:cNvSpPr/>
          <p:nvPr/>
        </p:nvSpPr>
        <p:spPr>
          <a:xfrm>
            <a:off x="1524808" y="1484914"/>
            <a:ext cx="443865" cy="376555"/>
          </a:xfrm>
          <a:custGeom>
            <a:rect b="b" l="l" r="r" t="t"/>
            <a:pathLst>
              <a:path extrusionOk="0" h="376555" w="443864">
                <a:moveTo>
                  <a:pt x="0" y="174586"/>
                </a:moveTo>
                <a:lnTo>
                  <a:pt x="443522" y="201601"/>
                </a:lnTo>
              </a:path>
              <a:path extrusionOk="0" h="376555" w="443864">
                <a:moveTo>
                  <a:pt x="100800" y="0"/>
                </a:moveTo>
                <a:lnTo>
                  <a:pt x="443522" y="201601"/>
                </a:lnTo>
              </a:path>
              <a:path extrusionOk="0" h="376555" w="443864">
                <a:moveTo>
                  <a:pt x="0" y="376187"/>
                </a:moveTo>
                <a:lnTo>
                  <a:pt x="443522" y="201601"/>
                </a:lnTo>
              </a:path>
              <a:path extrusionOk="0" h="376555" w="443864">
                <a:moveTo>
                  <a:pt x="100800" y="201601"/>
                </a:moveTo>
                <a:lnTo>
                  <a:pt x="443522" y="20160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3" name="Google Shape;11623;p226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256,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24" name="Google Shape;11624;p22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625" name="Google Shape;11625;p22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6" name="Google Shape;11626;p22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7" name="Google Shape;11627;p226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8" name="Google Shape;11628;p226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9" name="Google Shape;11629;p2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0" name="Google Shape;11630;p22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631" name="Google Shape;11631;p22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5" name="Shape 1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6" name="Google Shape;11636;p227"/>
          <p:cNvGrpSpPr/>
          <p:nvPr/>
        </p:nvGrpSpPr>
        <p:grpSpPr>
          <a:xfrm>
            <a:off x="510753" y="645245"/>
            <a:ext cx="560705" cy="2069464"/>
            <a:chOff x="510753" y="645245"/>
            <a:chExt cx="560705" cy="2069464"/>
          </a:xfrm>
        </p:grpSpPr>
        <p:sp>
          <p:nvSpPr>
            <p:cNvPr id="11637" name="Google Shape;11637;p227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8" name="Google Shape;11638;p227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39" name="Google Shape;11639;p227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0" name="Google Shape;11640;p227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41" name="Google Shape;11641;p227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642" name="Google Shape;11642;p227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3" name="Google Shape;11643;p227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44" name="Google Shape;11644;p227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5" name="Google Shape;11645;p227"/>
          <p:cNvSpPr txBox="1"/>
          <p:nvPr/>
        </p:nvSpPr>
        <p:spPr>
          <a:xfrm>
            <a:off x="808570" y="2056864"/>
            <a:ext cx="499745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15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6" name="Google Shape;11646;p227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7" name="Google Shape;11647;p227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48" name="Google Shape;11648;p227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649" name="Google Shape;11649;p227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0" name="Google Shape;11650;p227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51" name="Google Shape;11651;p227"/>
          <p:cNvSpPr txBox="1"/>
          <p:nvPr/>
        </p:nvSpPr>
        <p:spPr>
          <a:xfrm>
            <a:off x="1315389" y="232746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2" name="Google Shape;11652;p227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3" name="Google Shape;11653;p227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4" name="Google Shape;11654;p227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5" name="Google Shape;11655;p227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6" name="Google Shape;11656;p227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57" name="Google Shape;11657;p227"/>
          <p:cNvGrpSpPr/>
          <p:nvPr/>
        </p:nvGrpSpPr>
        <p:grpSpPr>
          <a:xfrm>
            <a:off x="1524808" y="1069857"/>
            <a:ext cx="685872" cy="1241425"/>
            <a:chOff x="1524808" y="1069857"/>
            <a:chExt cx="685872" cy="1241425"/>
          </a:xfrm>
        </p:grpSpPr>
        <p:sp>
          <p:nvSpPr>
            <p:cNvPr id="11658" name="Google Shape;11658;p227"/>
            <p:cNvSpPr/>
            <p:nvPr/>
          </p:nvSpPr>
          <p:spPr>
            <a:xfrm>
              <a:off x="1524808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9" name="Google Shape;11659;p227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0" name="Google Shape;11660;p227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256,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23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23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1" name="Google Shape;11661;p227"/>
          <p:cNvSpPr txBox="1"/>
          <p:nvPr/>
        </p:nvSpPr>
        <p:spPr>
          <a:xfrm>
            <a:off x="1710944" y="2300654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2" name="Google Shape;11662;p227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3" name="Google Shape;11663;p227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4" name="Google Shape;11664;p227"/>
          <p:cNvSpPr txBox="1"/>
          <p:nvPr/>
        </p:nvSpPr>
        <p:spPr>
          <a:xfrm>
            <a:off x="1139913" y="2393441"/>
            <a:ext cx="86296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65" name="Google Shape;11665;p22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666" name="Google Shape;11666;p22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7" name="Google Shape;11667;p22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8" name="Google Shape;11668;p227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9" name="Google Shape;11669;p227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0" name="Google Shape;11670;p2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1" name="Google Shape;11671;p22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672" name="Google Shape;11672;p22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76" name="Shape 1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7" name="Google Shape;11677;p228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8" name="Google Shape;11678;p228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9" name="Google Shape;11679;p228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0" name="Google Shape;11680;p228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11681" name="Google Shape;11681;p228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2" name="Google Shape;11682;p228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3" name="Google Shape;11683;p228"/>
          <p:cNvGrpSpPr/>
          <p:nvPr/>
        </p:nvGrpSpPr>
        <p:grpSpPr>
          <a:xfrm>
            <a:off x="4322826" y="3007448"/>
            <a:ext cx="203200" cy="50800"/>
            <a:chOff x="4322826" y="3007448"/>
            <a:chExt cx="203200" cy="50800"/>
          </a:xfrm>
        </p:grpSpPr>
        <p:sp>
          <p:nvSpPr>
            <p:cNvPr id="11684" name="Google Shape;11684;p228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5" name="Google Shape;11685;p228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6" name="Google Shape;11686;p228"/>
            <p:cNvSpPr/>
            <p:nvPr/>
          </p:nvSpPr>
          <p:spPr>
            <a:xfrm>
              <a:off x="4399026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7" name="Google Shape;11687;p228"/>
          <p:cNvGrpSpPr/>
          <p:nvPr/>
        </p:nvGrpSpPr>
        <p:grpSpPr>
          <a:xfrm>
            <a:off x="4605756" y="3007448"/>
            <a:ext cx="203200" cy="50800"/>
            <a:chOff x="4605756" y="3007448"/>
            <a:chExt cx="203200" cy="50800"/>
          </a:xfrm>
        </p:grpSpPr>
        <p:sp>
          <p:nvSpPr>
            <p:cNvPr id="11688" name="Google Shape;11688;p228"/>
            <p:cNvSpPr/>
            <p:nvPr/>
          </p:nvSpPr>
          <p:spPr>
            <a:xfrm>
              <a:off x="4681957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9" name="Google Shape;11689;p228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0" name="Google Shape;11690;p228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1" name="Google Shape;11691;p228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92" name="Google Shape;11692;p228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11693" name="Google Shape;11693;p228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4" name="Google Shape;11694;p228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5" name="Google Shape;11695;p228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6" name="Google Shape;11696;p228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97" name="Google Shape;11697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98" name="Google Shape;11698;p228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9" name="Google Shape;11699;p228"/>
          <p:cNvSpPr txBox="1"/>
          <p:nvPr/>
        </p:nvSpPr>
        <p:spPr>
          <a:xfrm>
            <a:off x="415455" y="2703651"/>
            <a:ext cx="19685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0" name="Google Shape;11700;p228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1" name="Google Shape;11701;p228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2" name="Google Shape;11702;p228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03" name="Google Shape;11703;p228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704" name="Google Shape;11704;p228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5" name="Google Shape;11705;p228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6" name="Google Shape;11706;p228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7" name="Google Shape;11707;p228"/>
          <p:cNvSpPr txBox="1"/>
          <p:nvPr/>
        </p:nvSpPr>
        <p:spPr>
          <a:xfrm>
            <a:off x="808570" y="2056864"/>
            <a:ext cx="499745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15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8" name="Google Shape;11708;p228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9" name="Google Shape;11709;p228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0" name="Google Shape;11710;p228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711" name="Google Shape;11711;p228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2" name="Google Shape;11712;p228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13" name="Google Shape;11713;p228"/>
          <p:cNvSpPr txBox="1"/>
          <p:nvPr/>
        </p:nvSpPr>
        <p:spPr>
          <a:xfrm>
            <a:off x="1315389" y="232746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4" name="Google Shape;11714;p228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5" name="Google Shape;11715;p228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6" name="Google Shape;11716;p228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7" name="Google Shape;11717;p228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8" name="Google Shape;11718;p228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9" name="Google Shape;11719;p228"/>
          <p:cNvGrpSpPr/>
          <p:nvPr/>
        </p:nvGrpSpPr>
        <p:grpSpPr>
          <a:xfrm>
            <a:off x="1524808" y="1069857"/>
            <a:ext cx="685872" cy="1241425"/>
            <a:chOff x="1524808" y="1069857"/>
            <a:chExt cx="685872" cy="1241425"/>
          </a:xfrm>
        </p:grpSpPr>
        <p:sp>
          <p:nvSpPr>
            <p:cNvPr id="11720" name="Google Shape;11720;p228"/>
            <p:cNvSpPr/>
            <p:nvPr/>
          </p:nvSpPr>
          <p:spPr>
            <a:xfrm>
              <a:off x="1524808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1" name="Google Shape;11721;p228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22" name="Google Shape;11722;p228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256,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23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23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(5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96)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= 0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3" name="Google Shape;11723;p228"/>
          <p:cNvSpPr txBox="1"/>
          <p:nvPr/>
        </p:nvSpPr>
        <p:spPr>
          <a:xfrm>
            <a:off x="1710944" y="2300654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4" name="Google Shape;11724;p228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5" name="Google Shape;11725;p228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6" name="Google Shape;11726;p228"/>
          <p:cNvSpPr txBox="1"/>
          <p:nvPr/>
        </p:nvSpPr>
        <p:spPr>
          <a:xfrm>
            <a:off x="696556" y="2356355"/>
            <a:ext cx="1318895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481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83919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84555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7" name="Google Shape;11727;p228"/>
          <p:cNvSpPr/>
          <p:nvPr/>
        </p:nvSpPr>
        <p:spPr>
          <a:xfrm>
            <a:off x="0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8" name="Google Shape;11728;p228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Mitesh M. Khapra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9" name="Google Shape;11729;p228"/>
          <p:cNvSpPr/>
          <p:nvPr/>
        </p:nvSpPr>
        <p:spPr>
          <a:xfrm>
            <a:off x="2880004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0" name="Google Shape;11730;p228"/>
          <p:cNvSpPr txBox="1"/>
          <p:nvPr/>
        </p:nvSpPr>
        <p:spPr>
          <a:xfrm>
            <a:off x="2975305" y="3114616"/>
            <a:ext cx="1557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4" name="Shape 1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5" name="Google Shape;11735;p229"/>
          <p:cNvGrpSpPr/>
          <p:nvPr/>
        </p:nvGrpSpPr>
        <p:grpSpPr>
          <a:xfrm>
            <a:off x="510753" y="645245"/>
            <a:ext cx="560705" cy="2069464"/>
            <a:chOff x="510753" y="645245"/>
            <a:chExt cx="560705" cy="2069464"/>
          </a:xfrm>
        </p:grpSpPr>
        <p:sp>
          <p:nvSpPr>
            <p:cNvPr id="11736" name="Google Shape;11736;p229"/>
            <p:cNvSpPr/>
            <p:nvPr/>
          </p:nvSpPr>
          <p:spPr>
            <a:xfrm>
              <a:off x="510753" y="645245"/>
              <a:ext cx="560705" cy="2069464"/>
            </a:xfrm>
            <a:custGeom>
              <a:rect b="b" l="l" r="r" t="t"/>
              <a:pathLst>
                <a:path extrusionOk="0" h="2069464" w="560705">
                  <a:moveTo>
                    <a:pt x="560451" y="0"/>
                  </a:moveTo>
                  <a:lnTo>
                    <a:pt x="554404" y="0"/>
                  </a:lnTo>
                  <a:lnTo>
                    <a:pt x="0" y="960225"/>
                  </a:lnTo>
                  <a:lnTo>
                    <a:pt x="0" y="2069034"/>
                  </a:lnTo>
                  <a:lnTo>
                    <a:pt x="6047" y="2069034"/>
                  </a:lnTo>
                  <a:lnTo>
                    <a:pt x="6047" y="960225"/>
                  </a:lnTo>
                  <a:lnTo>
                    <a:pt x="560451" y="0"/>
                  </a:lnTo>
                  <a:close/>
                </a:path>
                <a:path extrusionOk="0" h="2069464" w="560705">
                  <a:moveTo>
                    <a:pt x="560451" y="0"/>
                  </a:moveTo>
                  <a:lnTo>
                    <a:pt x="6047" y="960225"/>
                  </a:lnTo>
                  <a:lnTo>
                    <a:pt x="6047" y="2069034"/>
                  </a:lnTo>
                  <a:lnTo>
                    <a:pt x="560451" y="1108808"/>
                  </a:lnTo>
                  <a:lnTo>
                    <a:pt x="560451" y="0"/>
                  </a:lnTo>
                  <a:close/>
                </a:path>
              </a:pathLst>
            </a:custGeom>
            <a:solidFill>
              <a:srgbClr val="7F7F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7" name="Google Shape;11737;p229"/>
            <p:cNvSpPr/>
            <p:nvPr/>
          </p:nvSpPr>
          <p:spPr>
            <a:xfrm>
              <a:off x="611553" y="1353146"/>
              <a:ext cx="167640" cy="601980"/>
            </a:xfrm>
            <a:custGeom>
              <a:rect b="b" l="l" r="r" t="t"/>
              <a:pathLst>
                <a:path extrusionOk="0" h="601980" w="167640">
                  <a:moveTo>
                    <a:pt x="167329" y="0"/>
                  </a:moveTo>
                  <a:lnTo>
                    <a:pt x="161281" y="0"/>
                  </a:lnTo>
                  <a:lnTo>
                    <a:pt x="0" y="279339"/>
                  </a:lnTo>
                  <a:lnTo>
                    <a:pt x="0" y="601902"/>
                  </a:lnTo>
                  <a:lnTo>
                    <a:pt x="6047" y="601902"/>
                  </a:lnTo>
                  <a:lnTo>
                    <a:pt x="6047" y="279339"/>
                  </a:lnTo>
                  <a:lnTo>
                    <a:pt x="167329" y="0"/>
                  </a:lnTo>
                  <a:close/>
                </a:path>
                <a:path extrusionOk="0" h="601980" w="167640">
                  <a:moveTo>
                    <a:pt x="167329" y="0"/>
                  </a:moveTo>
                  <a:lnTo>
                    <a:pt x="6047" y="279339"/>
                  </a:lnTo>
                  <a:lnTo>
                    <a:pt x="6047" y="601902"/>
                  </a:lnTo>
                  <a:lnTo>
                    <a:pt x="167329" y="322563"/>
                  </a:lnTo>
                  <a:lnTo>
                    <a:pt x="167329" y="0"/>
                  </a:lnTo>
                  <a:close/>
                </a:path>
              </a:pathLst>
            </a:custGeom>
            <a:solidFill>
              <a:srgbClr val="0000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38" name="Google Shape;11738;p229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9" name="Google Shape;11739;p229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40" name="Google Shape;11740;p229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741" name="Google Shape;11741;p229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2" name="Google Shape;11742;p229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3" name="Google Shape;11743;p229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4" name="Google Shape;11744;p229"/>
          <p:cNvSpPr txBox="1"/>
          <p:nvPr/>
        </p:nvSpPr>
        <p:spPr>
          <a:xfrm>
            <a:off x="808570" y="2056864"/>
            <a:ext cx="499745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415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5" name="Google Shape;11745;p229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6" name="Google Shape;11746;p229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47" name="Google Shape;11747;p229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748" name="Google Shape;11748;p229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9" name="Google Shape;11749;p229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50" name="Google Shape;11750;p229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1" name="Google Shape;11751;p229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2" name="Google Shape;11752;p229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3" name="Google Shape;11753;p229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4" name="Google Shape;11754;p229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55" name="Google Shape;11755;p229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1756" name="Google Shape;11756;p229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7" name="Google Shape;11757;p229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58" name="Google Shape;11758;p229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9" name="Google Shape;11759;p229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0" name="Google Shape;11760;p229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1" name="Google Shape;11761;p229"/>
          <p:cNvSpPr txBox="1"/>
          <p:nvPr/>
        </p:nvSpPr>
        <p:spPr>
          <a:xfrm>
            <a:off x="1963470" y="156801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2" name="Google Shape;11762;p229"/>
          <p:cNvSpPr/>
          <p:nvPr/>
        </p:nvSpPr>
        <p:spPr>
          <a:xfrm>
            <a:off x="1978412" y="1568255"/>
            <a:ext cx="443865" cy="226060"/>
          </a:xfrm>
          <a:custGeom>
            <a:rect b="b" l="l" r="r" t="t"/>
            <a:pathLst>
              <a:path extrusionOk="0" h="226060" w="443864">
                <a:moveTo>
                  <a:pt x="0" y="104752"/>
                </a:moveTo>
                <a:lnTo>
                  <a:pt x="443522" y="131767"/>
                </a:lnTo>
              </a:path>
              <a:path extrusionOk="0" h="226060" w="443864">
                <a:moveTo>
                  <a:pt x="60481" y="0"/>
                </a:moveTo>
                <a:lnTo>
                  <a:pt x="443522" y="131767"/>
                </a:lnTo>
              </a:path>
              <a:path extrusionOk="0" h="226060" w="443864">
                <a:moveTo>
                  <a:pt x="0" y="225714"/>
                </a:moveTo>
                <a:lnTo>
                  <a:pt x="443522" y="131767"/>
                </a:lnTo>
              </a:path>
              <a:path extrusionOk="0" h="226060" w="443864">
                <a:moveTo>
                  <a:pt x="60481" y="120961"/>
                </a:moveTo>
                <a:lnTo>
                  <a:pt x="443522" y="13176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3" name="Google Shape;11763;p229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23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64" name="Google Shape;11764;p22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765" name="Google Shape;11765;p22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6" name="Google Shape;11766;p22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7" name="Google Shape;11767;p229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8" name="Google Shape;11768;p229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9" name="Google Shape;11769;p229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0" name="Google Shape;11770;p229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1" name="Google Shape;11771;p229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2" name="Google Shape;11772;p2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3" name="Google Shape;11773;p22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774" name="Google Shape;11774;p22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8" name="Shape 1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9" name="Google Shape;11779;p230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0" name="Google Shape;11780;p230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1" name="Google Shape;11781;p230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2" name="Google Shape;11782;p230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3" name="Google Shape;11783;p230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84" name="Google Shape;11784;p230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785" name="Google Shape;11785;p230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6" name="Google Shape;11786;p230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87" name="Google Shape;11787;p230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8" name="Google Shape;11788;p230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9" name="Google Shape;11789;p230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0" name="Google Shape;11790;p230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1" name="Google Shape;11791;p230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792" name="Google Shape;11792;p230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3" name="Google Shape;11793;p230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94" name="Google Shape;11794;p230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5" name="Google Shape;11795;p230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6" name="Google Shape;11796;p230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7" name="Google Shape;11797;p230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8" name="Google Shape;11798;p230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9" name="Google Shape;11799;p230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1800" name="Google Shape;11800;p230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1" name="Google Shape;11801;p230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2" name="Google Shape;11802;p230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3" name="Google Shape;11803;p230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4" name="Google Shape;11804;p230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5" name="Google Shape;11805;p230"/>
          <p:cNvSpPr txBox="1"/>
          <p:nvPr/>
        </p:nvSpPr>
        <p:spPr>
          <a:xfrm>
            <a:off x="1963470" y="156801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06" name="Google Shape;11806;p230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1807" name="Google Shape;11807;p230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8" name="Google Shape;11808;p230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9" name="Google Shape;11809;p230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23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0" name="Google Shape;11810;p230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1" name="Google Shape;11811;p230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2" name="Google Shape;11812;p230"/>
          <p:cNvSpPr txBox="1"/>
          <p:nvPr/>
        </p:nvSpPr>
        <p:spPr>
          <a:xfrm>
            <a:off x="2032190" y="2152877"/>
            <a:ext cx="396875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3" name="Google Shape;11813;p23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814" name="Google Shape;11814;p23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5" name="Google Shape;11815;p23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16" name="Google Shape;11816;p230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7" name="Google Shape;11817;p230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8" name="Google Shape;11818;p230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9" name="Google Shape;11819;p230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0" name="Google Shape;11820;p230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1" name="Google Shape;11821;p2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2" name="Google Shape;11822;p23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823" name="Google Shape;11823;p23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27" name="Shape 1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8" name="Google Shape;11828;p231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9" name="Google Shape;11829;p231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0" name="Google Shape;11830;p231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31" name="Google Shape;11831;p231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11832" name="Google Shape;11832;p231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3" name="Google Shape;11833;p231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4" name="Google Shape;11834;p231"/>
          <p:cNvGrpSpPr/>
          <p:nvPr/>
        </p:nvGrpSpPr>
        <p:grpSpPr>
          <a:xfrm>
            <a:off x="4322826" y="3007448"/>
            <a:ext cx="203200" cy="50800"/>
            <a:chOff x="4322826" y="3007448"/>
            <a:chExt cx="203200" cy="50800"/>
          </a:xfrm>
        </p:grpSpPr>
        <p:sp>
          <p:nvSpPr>
            <p:cNvPr id="11835" name="Google Shape;11835;p231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6" name="Google Shape;11836;p231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7" name="Google Shape;11837;p231"/>
            <p:cNvSpPr/>
            <p:nvPr/>
          </p:nvSpPr>
          <p:spPr>
            <a:xfrm>
              <a:off x="4399026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8" name="Google Shape;11838;p231"/>
          <p:cNvGrpSpPr/>
          <p:nvPr/>
        </p:nvGrpSpPr>
        <p:grpSpPr>
          <a:xfrm>
            <a:off x="4605756" y="3007448"/>
            <a:ext cx="203200" cy="50800"/>
            <a:chOff x="4605756" y="3007448"/>
            <a:chExt cx="203200" cy="50800"/>
          </a:xfrm>
        </p:grpSpPr>
        <p:sp>
          <p:nvSpPr>
            <p:cNvPr id="11839" name="Google Shape;11839;p231"/>
            <p:cNvSpPr/>
            <p:nvPr/>
          </p:nvSpPr>
          <p:spPr>
            <a:xfrm>
              <a:off x="4681957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0" name="Google Shape;11840;p231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1" name="Google Shape;11841;p231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2" name="Google Shape;11842;p231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3" name="Google Shape;11843;p231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11844" name="Google Shape;11844;p231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5" name="Google Shape;11845;p231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6" name="Google Shape;11846;p231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7" name="Google Shape;11847;p231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48" name="Google Shape;1184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49" name="Google Shape;11849;p231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0" name="Google Shape;11850;p231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1" name="Google Shape;11851;p231"/>
          <p:cNvSpPr txBox="1"/>
          <p:nvPr/>
        </p:nvSpPr>
        <p:spPr>
          <a:xfrm>
            <a:off x="415455" y="2703651"/>
            <a:ext cx="19685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2" name="Google Shape;11852;p231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3" name="Google Shape;11853;p231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4" name="Google Shape;11854;p231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5" name="Google Shape;11855;p231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856" name="Google Shape;11856;p231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7" name="Google Shape;11857;p231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58" name="Google Shape;11858;p231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9" name="Google Shape;11859;p231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0" name="Google Shape;11860;p231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1" name="Google Shape;11861;p231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62" name="Google Shape;11862;p231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863" name="Google Shape;11863;p231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4" name="Google Shape;11864;p231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65" name="Google Shape;11865;p231"/>
          <p:cNvSpPr txBox="1"/>
          <p:nvPr/>
        </p:nvSpPr>
        <p:spPr>
          <a:xfrm>
            <a:off x="1315389" y="232746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6" name="Google Shape;11866;p231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7" name="Google Shape;11867;p231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8" name="Google Shape;11868;p231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9" name="Google Shape;11869;p231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0" name="Google Shape;11870;p231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71" name="Google Shape;11871;p231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1872" name="Google Shape;11872;p231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3" name="Google Shape;11873;p231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74" name="Google Shape;11874;p231"/>
          <p:cNvSpPr txBox="1"/>
          <p:nvPr/>
        </p:nvSpPr>
        <p:spPr>
          <a:xfrm>
            <a:off x="1710944" y="2300654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5" name="Google Shape;11875;p231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6" name="Google Shape;11876;p231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7" name="Google Shape;11877;p231"/>
          <p:cNvSpPr txBox="1"/>
          <p:nvPr/>
        </p:nvSpPr>
        <p:spPr>
          <a:xfrm>
            <a:off x="696556" y="2356355"/>
            <a:ext cx="1318895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481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83919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84555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8" name="Google Shape;11878;p231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9" name="Google Shape;11879;p231"/>
          <p:cNvSpPr txBox="1"/>
          <p:nvPr/>
        </p:nvSpPr>
        <p:spPr>
          <a:xfrm>
            <a:off x="1963470" y="156801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80" name="Google Shape;11880;p231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1881" name="Google Shape;11881;p231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2" name="Google Shape;11882;p231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3" name="Google Shape;11883;p231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23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11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4" name="Google Shape;11884;p231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5" name="Google Shape;11885;p231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6" name="Google Shape;11886;p231"/>
          <p:cNvSpPr txBox="1"/>
          <p:nvPr/>
        </p:nvSpPr>
        <p:spPr>
          <a:xfrm>
            <a:off x="2032190" y="2152877"/>
            <a:ext cx="396875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7" name="Google Shape;11887;p231"/>
          <p:cNvSpPr/>
          <p:nvPr/>
        </p:nvSpPr>
        <p:spPr>
          <a:xfrm>
            <a:off x="0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8" name="Google Shape;11888;p231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Mitesh M. Khapra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9" name="Google Shape;11889;p231"/>
          <p:cNvSpPr/>
          <p:nvPr/>
        </p:nvSpPr>
        <p:spPr>
          <a:xfrm>
            <a:off x="2880004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0" name="Google Shape;11890;p231"/>
          <p:cNvSpPr txBox="1"/>
          <p:nvPr/>
        </p:nvSpPr>
        <p:spPr>
          <a:xfrm>
            <a:off x="2975305" y="3114616"/>
            <a:ext cx="1557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94" name="Shape 1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5" name="Google Shape;11895;p232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6" name="Google Shape;11896;p232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7" name="Google Shape;11897;p232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8" name="Google Shape;11898;p232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11899" name="Google Shape;11899;p232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0" name="Google Shape;11900;p232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1" name="Google Shape;11901;p232"/>
          <p:cNvGrpSpPr/>
          <p:nvPr/>
        </p:nvGrpSpPr>
        <p:grpSpPr>
          <a:xfrm>
            <a:off x="4322826" y="3007448"/>
            <a:ext cx="203200" cy="50800"/>
            <a:chOff x="4322826" y="3007448"/>
            <a:chExt cx="203200" cy="50800"/>
          </a:xfrm>
        </p:grpSpPr>
        <p:sp>
          <p:nvSpPr>
            <p:cNvPr id="11902" name="Google Shape;11902;p232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3" name="Google Shape;11903;p232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4" name="Google Shape;11904;p232"/>
            <p:cNvSpPr/>
            <p:nvPr/>
          </p:nvSpPr>
          <p:spPr>
            <a:xfrm>
              <a:off x="4399026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5" name="Google Shape;11905;p232"/>
          <p:cNvGrpSpPr/>
          <p:nvPr/>
        </p:nvGrpSpPr>
        <p:grpSpPr>
          <a:xfrm>
            <a:off x="4605756" y="3007448"/>
            <a:ext cx="203200" cy="50800"/>
            <a:chOff x="4605756" y="3007448"/>
            <a:chExt cx="203200" cy="50800"/>
          </a:xfrm>
        </p:grpSpPr>
        <p:sp>
          <p:nvSpPr>
            <p:cNvPr id="11906" name="Google Shape;11906;p232"/>
            <p:cNvSpPr/>
            <p:nvPr/>
          </p:nvSpPr>
          <p:spPr>
            <a:xfrm>
              <a:off x="4681957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7" name="Google Shape;11907;p232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8" name="Google Shape;11908;p232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09" name="Google Shape;11909;p232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10" name="Google Shape;11910;p232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11911" name="Google Shape;11911;p232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2" name="Google Shape;11912;p232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3" name="Google Shape;11913;p232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14" name="Google Shape;11914;p232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15" name="Google Shape;11915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916" name="Google Shape;11916;p232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7" name="Google Shape;11917;p232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8" name="Google Shape;11918;p232"/>
          <p:cNvSpPr txBox="1"/>
          <p:nvPr/>
        </p:nvSpPr>
        <p:spPr>
          <a:xfrm>
            <a:off x="415455" y="2703651"/>
            <a:ext cx="19685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9" name="Google Shape;11919;p232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0" name="Google Shape;11920;p232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1" name="Google Shape;11921;p232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22" name="Google Shape;11922;p232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923" name="Google Shape;11923;p232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4" name="Google Shape;11924;p232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5" name="Google Shape;11925;p232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6" name="Google Shape;11926;p232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7" name="Google Shape;11927;p232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8" name="Google Shape;11928;p232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9" name="Google Shape;11929;p232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0" name="Google Shape;11930;p232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931" name="Google Shape;11931;p232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2" name="Google Shape;11932;p232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33" name="Google Shape;11933;p232"/>
          <p:cNvSpPr txBox="1"/>
          <p:nvPr/>
        </p:nvSpPr>
        <p:spPr>
          <a:xfrm>
            <a:off x="1315389" y="232746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4" name="Google Shape;11934;p232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5" name="Google Shape;11935;p232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6" name="Google Shape;11936;p232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7" name="Google Shape;11937;p232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8" name="Google Shape;11938;p232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9" name="Google Shape;11939;p232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1940" name="Google Shape;11940;p232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1" name="Google Shape;11941;p232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42" name="Google Shape;11942;p232"/>
          <p:cNvSpPr txBox="1"/>
          <p:nvPr/>
        </p:nvSpPr>
        <p:spPr>
          <a:xfrm>
            <a:off x="1710944" y="2300654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3" name="Google Shape;11943;p232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4" name="Google Shape;11944;p232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5" name="Google Shape;11945;p232"/>
          <p:cNvSpPr txBox="1"/>
          <p:nvPr/>
        </p:nvSpPr>
        <p:spPr>
          <a:xfrm>
            <a:off x="696556" y="2356355"/>
            <a:ext cx="1318895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481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83919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884555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6" name="Google Shape;11946;p232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7" name="Google Shape;11947;p232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8" name="Google Shape;11948;p232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49" name="Google Shape;11949;p232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1950" name="Google Shape;11950;p232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1" name="Google Shape;11951;p232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52" name="Google Shape;11952;p232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3" name="Google Shape;11953;p232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4" name="Google Shape;11954;p232"/>
          <p:cNvSpPr txBox="1"/>
          <p:nvPr/>
        </p:nvSpPr>
        <p:spPr>
          <a:xfrm>
            <a:off x="2032190" y="2152877"/>
            <a:ext cx="396875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5" name="Google Shape;11955;p232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6" name="Google Shape;11956;p232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7" name="Google Shape;11957;p232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8" name="Google Shape;11958;p232"/>
          <p:cNvSpPr/>
          <p:nvPr/>
        </p:nvSpPr>
        <p:spPr>
          <a:xfrm>
            <a:off x="2432016" y="1581763"/>
            <a:ext cx="423545" cy="226060"/>
          </a:xfrm>
          <a:custGeom>
            <a:rect b="b" l="l" r="r" t="t"/>
            <a:pathLst>
              <a:path extrusionOk="0" h="226060" w="423544">
                <a:moveTo>
                  <a:pt x="0" y="104752"/>
                </a:moveTo>
                <a:lnTo>
                  <a:pt x="423362" y="126364"/>
                </a:lnTo>
              </a:path>
              <a:path extrusionOk="0" h="226060" w="423544">
                <a:moveTo>
                  <a:pt x="60480" y="0"/>
                </a:moveTo>
                <a:lnTo>
                  <a:pt x="423362" y="126364"/>
                </a:lnTo>
              </a:path>
              <a:path extrusionOk="0" h="226060" w="423544">
                <a:moveTo>
                  <a:pt x="0" y="225714"/>
                </a:moveTo>
                <a:lnTo>
                  <a:pt x="423362" y="126364"/>
                </a:lnTo>
              </a:path>
              <a:path extrusionOk="0" h="226060" w="423544">
                <a:moveTo>
                  <a:pt x="60480" y="120961"/>
                </a:moveTo>
                <a:lnTo>
                  <a:pt x="423362" y="1263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9" name="Google Shape;11959;p232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384,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0" name="Google Shape;11960;p232"/>
          <p:cNvSpPr/>
          <p:nvPr/>
        </p:nvSpPr>
        <p:spPr>
          <a:xfrm>
            <a:off x="0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1" name="Google Shape;11961;p232"/>
          <p:cNvSpPr txBox="1"/>
          <p:nvPr/>
        </p:nvSpPr>
        <p:spPr>
          <a:xfrm>
            <a:off x="2008174" y="3114616"/>
            <a:ext cx="77660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Mitesh M. Khapra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2" name="Google Shape;11962;p232"/>
          <p:cNvSpPr/>
          <p:nvPr/>
        </p:nvSpPr>
        <p:spPr>
          <a:xfrm>
            <a:off x="2880004" y="3121507"/>
            <a:ext cx="2880360" cy="118745"/>
          </a:xfrm>
          <a:custGeom>
            <a:rect b="b" l="l" r="r" t="t"/>
            <a:pathLst>
              <a:path extrusionOk="0" h="118744" w="2880360">
                <a:moveTo>
                  <a:pt x="2880004" y="0"/>
                </a:moveTo>
                <a:lnTo>
                  <a:pt x="0" y="0"/>
                </a:lnTo>
                <a:lnTo>
                  <a:pt x="0" y="118491"/>
                </a:lnTo>
                <a:lnTo>
                  <a:pt x="2880004" y="118491"/>
                </a:lnTo>
                <a:lnTo>
                  <a:pt x="2880004" y="0"/>
                </a:lnTo>
                <a:close/>
              </a:path>
            </a:pathLst>
          </a:custGeom>
          <a:solidFill>
            <a:srgbClr val="3333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3" name="Google Shape;11963;p232"/>
          <p:cNvSpPr txBox="1"/>
          <p:nvPr/>
        </p:nvSpPr>
        <p:spPr>
          <a:xfrm>
            <a:off x="2975305" y="3114616"/>
            <a:ext cx="15570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7" name="Shape 1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8" name="Google Shape;11968;p233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9" name="Google Shape;11969;p233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0" name="Google Shape;11970;p233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1" name="Google Shape;11971;p233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2" name="Google Shape;11972;p233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73" name="Google Shape;11973;p233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1974" name="Google Shape;11974;p233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5" name="Google Shape;11975;p233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76" name="Google Shape;11976;p233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7" name="Google Shape;11977;p233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8" name="Google Shape;11978;p233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9" name="Google Shape;11979;p233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0" name="Google Shape;11980;p233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1" name="Google Shape;11981;p233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1982" name="Google Shape;11982;p233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3" name="Google Shape;11983;p233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84" name="Google Shape;11984;p233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5" name="Google Shape;11985;p233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6" name="Google Shape;11986;p233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7" name="Google Shape;11987;p233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8" name="Google Shape;11988;p233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9" name="Google Shape;11989;p233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1990" name="Google Shape;11990;p233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1" name="Google Shape;11991;p233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92" name="Google Shape;11992;p233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3" name="Google Shape;11993;p233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4" name="Google Shape;11994;p233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5" name="Google Shape;11995;p233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6" name="Google Shape;11996;p233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7" name="Google Shape;11997;p233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1998" name="Google Shape;11998;p233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9" name="Google Shape;11999;p233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00" name="Google Shape;12000;p233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1" name="Google Shape;12001;p233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2" name="Google Shape;12002;p233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3" name="Google Shape;12003;p233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4" name="Google Shape;12004;p233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5" name="Google Shape;12005;p233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06" name="Google Shape;12006;p233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007" name="Google Shape;12007;p233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8" name="Google Shape;12008;p233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09" name="Google Shape;12009;p233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384,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8930" marR="321310" rtl="0" algn="ctr">
              <a:lnSpc>
                <a:spcPct val="1163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 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0" name="Google Shape;12010;p233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1" name="Google Shape;12011;p233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2" name="Google Shape;12012;p233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13" name="Google Shape;12013;p23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014" name="Google Shape;12014;p23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5" name="Google Shape;12015;p23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6" name="Google Shape;12016;p233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7" name="Google Shape;12017;p233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8" name="Google Shape;12018;p233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9" name="Google Shape;12019;p233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0" name="Google Shape;12020;p233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1" name="Google Shape;12021;p233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2" name="Google Shape;12022;p23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3" name="Google Shape;12023;p23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024" name="Google Shape;12024;p23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8" name="Shape 1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9" name="Google Shape;12029;p234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0" name="Google Shape;12030;p234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1" name="Google Shape;12031;p234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2" name="Google Shape;12032;p234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3" name="Google Shape;12033;p234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4" name="Google Shape;12034;p234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035" name="Google Shape;12035;p234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6" name="Google Shape;12036;p234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37" name="Google Shape;12037;p234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8" name="Google Shape;12038;p234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9" name="Google Shape;12039;p234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0" name="Google Shape;12040;p234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1" name="Google Shape;12041;p234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42" name="Google Shape;12042;p234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043" name="Google Shape;12043;p234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4" name="Google Shape;12044;p234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45" name="Google Shape;12045;p234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6" name="Google Shape;12046;p234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7" name="Google Shape;12047;p234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8" name="Google Shape;12048;p234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9" name="Google Shape;12049;p234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50" name="Google Shape;12050;p234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051" name="Google Shape;12051;p234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2" name="Google Shape;12052;p234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3" name="Google Shape;12053;p234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4" name="Google Shape;12054;p234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5" name="Google Shape;12055;p234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6" name="Google Shape;12056;p234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7" name="Google Shape;12057;p234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58" name="Google Shape;12058;p234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059" name="Google Shape;12059;p234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0" name="Google Shape;12060;p234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61" name="Google Shape;12061;p234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2" name="Google Shape;12062;p234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3" name="Google Shape;12063;p234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4" name="Google Shape;12064;p234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5" name="Google Shape;12065;p234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6" name="Google Shape;12066;p234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67" name="Google Shape;12067;p234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068" name="Google Shape;12068;p234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9" name="Google Shape;12069;p234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70" name="Google Shape;12070;p234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635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384,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9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(3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256)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= 0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1" name="Google Shape;12071;p234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2" name="Google Shape;12072;p234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3" name="Google Shape;12073;p234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4" name="Google Shape;12074;p23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075" name="Google Shape;12075;p23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6" name="Google Shape;12076;p23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77" name="Google Shape;12077;p234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8" name="Google Shape;12078;p234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9" name="Google Shape;12079;p234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0" name="Google Shape;12080;p234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1" name="Google Shape;12081;p234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2" name="Google Shape;12082;p234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3" name="Google Shape;12083;p23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4" name="Google Shape;12084;p23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085" name="Google Shape;12085;p23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9" name="Shape 1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0" name="Google Shape;12090;p235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1" name="Google Shape;12091;p235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2" name="Google Shape;12092;p235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3" name="Google Shape;12093;p235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4" name="Google Shape;12094;p235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95" name="Google Shape;12095;p235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096" name="Google Shape;12096;p235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7" name="Google Shape;12097;p235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98" name="Google Shape;12098;p235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9" name="Google Shape;12099;p235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0" name="Google Shape;12100;p235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1" name="Google Shape;12101;p235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2" name="Google Shape;12102;p235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03" name="Google Shape;12103;p235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104" name="Google Shape;12104;p235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5" name="Google Shape;12105;p235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6" name="Google Shape;12106;p235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7" name="Google Shape;12107;p235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8" name="Google Shape;12108;p235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9" name="Google Shape;12109;p235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0" name="Google Shape;12110;p235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11" name="Google Shape;12111;p235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112" name="Google Shape;12112;p235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3" name="Google Shape;12113;p235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14" name="Google Shape;12114;p235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5" name="Google Shape;12115;p235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6" name="Google Shape;12116;p235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7" name="Google Shape;12117;p235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8" name="Google Shape;12118;p235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19" name="Google Shape;12119;p235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120" name="Google Shape;12120;p235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1" name="Google Shape;12121;p235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22" name="Google Shape;12122;p235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3" name="Google Shape;12123;p235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4" name="Google Shape;12124;p235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5" name="Google Shape;12125;p235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6" name="Google Shape;12126;p235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7" name="Google Shape;12127;p235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8" name="Google Shape;12128;p235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129" name="Google Shape;12129;p235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0" name="Google Shape;12130;p235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31" name="Google Shape;12131;p235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2" name="Google Shape;12132;p235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3" name="Google Shape;12133;p235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4" name="Google Shape;12134;p235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5" name="Google Shape;12135;p235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6" name="Google Shape;12136;p235"/>
          <p:cNvSpPr/>
          <p:nvPr/>
        </p:nvSpPr>
        <p:spPr>
          <a:xfrm>
            <a:off x="2855379" y="1587166"/>
            <a:ext cx="353060" cy="226060"/>
          </a:xfrm>
          <a:custGeom>
            <a:rect b="b" l="l" r="r" t="t"/>
            <a:pathLst>
              <a:path extrusionOk="0" h="226060" w="353060">
                <a:moveTo>
                  <a:pt x="0" y="104752"/>
                </a:moveTo>
                <a:lnTo>
                  <a:pt x="352803" y="118260"/>
                </a:lnTo>
              </a:path>
              <a:path extrusionOk="0" h="226060" w="353060">
                <a:moveTo>
                  <a:pt x="60481" y="0"/>
                </a:moveTo>
                <a:lnTo>
                  <a:pt x="352803" y="118260"/>
                </a:lnTo>
              </a:path>
              <a:path extrusionOk="0" h="226060" w="353060">
                <a:moveTo>
                  <a:pt x="0" y="225714"/>
                </a:moveTo>
                <a:lnTo>
                  <a:pt x="352803" y="118260"/>
                </a:lnTo>
              </a:path>
              <a:path extrusionOk="0" h="226060" w="353060">
                <a:moveTo>
                  <a:pt x="60481" y="120961"/>
                </a:moveTo>
                <a:lnTo>
                  <a:pt x="352803" y="11826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7" name="Google Shape;12137;p235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9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384,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38" name="Google Shape;12138;p23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139" name="Google Shape;12139;p23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0" name="Google Shape;12140;p23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41" name="Google Shape;12141;p235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2" name="Google Shape;12142;p235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3" name="Google Shape;12143;p235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4" name="Google Shape;12144;p235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5" name="Google Shape;12145;p235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6" name="Google Shape;12146;p235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7" name="Google Shape;12147;p2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8" name="Google Shape;12148;p23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149" name="Google Shape;12149;p23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1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21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1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2" name="Google Shape;922;p21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923" name="Google Shape;923;p21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1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926" name="Google Shape;926;p21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21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930" name="Google Shape;930;p21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21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4" name="Google Shape;934;p21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935" name="Google Shape;935;p21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8" name="Google Shape;9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914" y="875888"/>
            <a:ext cx="1259957" cy="10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0486" y="875905"/>
            <a:ext cx="1259906" cy="103818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21"/>
          <p:cNvSpPr txBox="1"/>
          <p:nvPr/>
        </p:nvSpPr>
        <p:spPr>
          <a:xfrm>
            <a:off x="1897875" y="1106092"/>
            <a:ext cx="2339975" cy="969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13525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13815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	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5255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8557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blurs the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2" name="Google Shape;942;p2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43" name="Google Shape;943;p2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5" name="Google Shape;945;p2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47" name="Google Shape;947;p2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3" name="Shape 1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" name="Google Shape;12154;p236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5" name="Google Shape;12155;p236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6" name="Google Shape;12156;p236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7" name="Google Shape;12157;p236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8" name="Google Shape;12158;p236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59" name="Google Shape;12159;p236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160" name="Google Shape;12160;p236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1" name="Google Shape;12161;p236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62" name="Google Shape;12162;p236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3" name="Google Shape;12163;p236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4" name="Google Shape;12164;p236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5" name="Google Shape;12165;p236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6" name="Google Shape;12166;p236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7" name="Google Shape;12167;p236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168" name="Google Shape;12168;p236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9" name="Google Shape;12169;p236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70" name="Google Shape;12170;p236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1" name="Google Shape;12171;p236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2" name="Google Shape;12172;p236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3" name="Google Shape;12173;p236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4" name="Google Shape;12174;p236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75" name="Google Shape;12175;p236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176" name="Google Shape;12176;p236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7" name="Google Shape;12177;p236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78" name="Google Shape;12178;p236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9" name="Google Shape;12179;p236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0" name="Google Shape;12180;p236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1" name="Google Shape;12181;p236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2" name="Google Shape;12182;p236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83" name="Google Shape;12183;p236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184" name="Google Shape;12184;p236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5" name="Google Shape;12185;p236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86" name="Google Shape;12186;p236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7" name="Google Shape;12187;p236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8" name="Google Shape;12188;p236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9" name="Google Shape;12189;p236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0" name="Google Shape;12190;p236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1" name="Google Shape;12191;p236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92" name="Google Shape;12192;p236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193" name="Google Shape;12193;p236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4" name="Google Shape;12194;p236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5" name="Google Shape;12195;p236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6" name="Google Shape;12196;p236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7" name="Google Shape;12197;p236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8" name="Google Shape;12198;p236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9" name="Google Shape;12199;p236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00" name="Google Shape;12200;p236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201" name="Google Shape;12201;p236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2" name="Google Shape;12202;p236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03" name="Google Shape;12203;p236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9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384,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8930" marR="321310" rtl="0" algn="ctr">
              <a:lnSpc>
                <a:spcPct val="1163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7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7 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4" name="Google Shape;12204;p236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5" name="Google Shape;12205;p236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6" name="Google Shape;12206;p236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07" name="Google Shape;12207;p23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208" name="Google Shape;12208;p23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9" name="Google Shape;12209;p23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10" name="Google Shape;12210;p236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1" name="Google Shape;12211;p236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2" name="Google Shape;12212;p236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3" name="Google Shape;12213;p236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4" name="Google Shape;12214;p236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5" name="Google Shape;12215;p236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6" name="Google Shape;12216;p23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7" name="Google Shape;12217;p23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218" name="Google Shape;12218;p23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2" name="Shape 1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3" name="Google Shape;12223;p237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4" name="Google Shape;12224;p237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5" name="Google Shape;12225;p237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6" name="Google Shape;12226;p237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7" name="Google Shape;12227;p237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28" name="Google Shape;12228;p237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229" name="Google Shape;12229;p237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0" name="Google Shape;12230;p237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1" name="Google Shape;12231;p237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2" name="Google Shape;12232;p237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3" name="Google Shape;12233;p237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4" name="Google Shape;12234;p237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5" name="Google Shape;12235;p237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36" name="Google Shape;12236;p237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237" name="Google Shape;12237;p237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8" name="Google Shape;12238;p237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9" name="Google Shape;12239;p237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0" name="Google Shape;12240;p237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1" name="Google Shape;12241;p237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2" name="Google Shape;12242;p237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3" name="Google Shape;12243;p237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4" name="Google Shape;12244;p237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245" name="Google Shape;12245;p237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6" name="Google Shape;12246;p237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47" name="Google Shape;12247;p237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8" name="Google Shape;12248;p237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9" name="Google Shape;12249;p237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0" name="Google Shape;12250;p237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1" name="Google Shape;12251;p237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52" name="Google Shape;12252;p237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253" name="Google Shape;12253;p237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4" name="Google Shape;12254;p237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55" name="Google Shape;12255;p237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6" name="Google Shape;12256;p237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7" name="Google Shape;12257;p237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8" name="Google Shape;12258;p237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9" name="Google Shape;12259;p237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0" name="Google Shape;12260;p237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1" name="Google Shape;12261;p237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262" name="Google Shape;12262;p237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3" name="Google Shape;12263;p237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64" name="Google Shape;12264;p237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5" name="Google Shape;12265;p237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6" name="Google Shape;12266;p237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7" name="Google Shape;12267;p237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8" name="Google Shape;12268;p237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9" name="Google Shape;12269;p237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270" name="Google Shape;12270;p237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1" name="Google Shape;12271;p237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2" name="Google Shape;12272;p237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9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384,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7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7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(3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384)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= 1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327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3" name="Google Shape;12273;p237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4" name="Google Shape;12274;p237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5" name="Google Shape;12275;p237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76" name="Google Shape;12276;p23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277" name="Google Shape;12277;p23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8" name="Google Shape;12278;p23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9" name="Google Shape;12279;p237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0" name="Google Shape;12280;p237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1" name="Google Shape;12281;p237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2" name="Google Shape;12282;p237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3" name="Google Shape;12283;p237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4" name="Google Shape;12284;p237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5" name="Google Shape;12285;p23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6" name="Google Shape;12286;p23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287" name="Google Shape;12287;p23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1" name="Shape 1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Google Shape;12292;p238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3" name="Google Shape;12293;p238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4" name="Google Shape;12294;p238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5" name="Google Shape;12295;p238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6" name="Google Shape;12296;p238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97" name="Google Shape;12297;p238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298" name="Google Shape;12298;p238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9" name="Google Shape;12299;p238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00" name="Google Shape;12300;p238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1" name="Google Shape;12301;p238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2" name="Google Shape;12302;p238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3" name="Google Shape;12303;p238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4" name="Google Shape;12304;p238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5" name="Google Shape;12305;p238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306" name="Google Shape;12306;p238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7" name="Google Shape;12307;p238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08" name="Google Shape;12308;p238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9" name="Google Shape;12309;p238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0" name="Google Shape;12310;p238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1" name="Google Shape;12311;p238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2" name="Google Shape;12312;p238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13" name="Google Shape;12313;p238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314" name="Google Shape;12314;p238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5" name="Google Shape;12315;p238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6" name="Google Shape;12316;p238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7" name="Google Shape;12317;p238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8" name="Google Shape;12318;p238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9" name="Google Shape;12319;p238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0" name="Google Shape;12320;p238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1" name="Google Shape;12321;p238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322" name="Google Shape;12322;p238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3" name="Google Shape;12323;p238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24" name="Google Shape;12324;p238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5" name="Google Shape;12325;p238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6" name="Google Shape;12326;p238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7" name="Google Shape;12327;p238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8" name="Google Shape;12328;p238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9" name="Google Shape;12329;p238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30" name="Google Shape;12330;p238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331" name="Google Shape;12331;p238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2" name="Google Shape;12332;p238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33" name="Google Shape;12333;p238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4" name="Google Shape;12334;p238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5" name="Google Shape;12335;p238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6" name="Google Shape;12336;p238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7" name="Google Shape;12337;p238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38" name="Google Shape;12338;p238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339" name="Google Shape;12339;p238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0" name="Google Shape;12340;p238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41" name="Google Shape;12341;p238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2" name="Google Shape;12342;p238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3" name="Google Shape;12343;p238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4" name="Google Shape;12344;p238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5" name="Google Shape;12345;p238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6" name="Google Shape;12346;p238"/>
          <p:cNvSpPr/>
          <p:nvPr/>
        </p:nvSpPr>
        <p:spPr>
          <a:xfrm>
            <a:off x="3288823" y="1595270"/>
            <a:ext cx="241935" cy="226060"/>
          </a:xfrm>
          <a:custGeom>
            <a:rect b="b" l="l" r="r" t="t"/>
            <a:pathLst>
              <a:path extrusionOk="0" h="226060" w="241935">
                <a:moveTo>
                  <a:pt x="0" y="104752"/>
                </a:moveTo>
                <a:lnTo>
                  <a:pt x="241921" y="115558"/>
                </a:lnTo>
              </a:path>
              <a:path extrusionOk="0" h="226060" w="241935">
                <a:moveTo>
                  <a:pt x="60481" y="0"/>
                </a:moveTo>
                <a:lnTo>
                  <a:pt x="241921" y="115558"/>
                </a:lnTo>
              </a:path>
              <a:path extrusionOk="0" h="226060" w="241935">
                <a:moveTo>
                  <a:pt x="0" y="225714"/>
                </a:moveTo>
                <a:lnTo>
                  <a:pt x="241921" y="115558"/>
                </a:lnTo>
              </a:path>
              <a:path extrusionOk="0" h="226060" w="241935">
                <a:moveTo>
                  <a:pt x="60481" y="120962"/>
                </a:moveTo>
                <a:lnTo>
                  <a:pt x="241921" y="115558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7" name="Google Shape;12347;p238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256,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48" name="Google Shape;12348;p23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349" name="Google Shape;12349;p23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0" name="Google Shape;12350;p23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1" name="Google Shape;12351;p238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2" name="Google Shape;12352;p238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3" name="Google Shape;12353;p238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4" name="Google Shape;12354;p238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5" name="Google Shape;12355;p238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6" name="Google Shape;12356;p238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7" name="Google Shape;12357;p23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8" name="Google Shape;12358;p23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359" name="Google Shape;12359;p23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3" name="Shape 1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4" name="Google Shape;12364;p239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5" name="Google Shape;12365;p239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6" name="Google Shape;12366;p239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7" name="Google Shape;12367;p239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8" name="Google Shape;12368;p239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9" name="Google Shape;12369;p239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370" name="Google Shape;12370;p239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1" name="Google Shape;12371;p239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2" name="Google Shape;12372;p239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3" name="Google Shape;12373;p239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4" name="Google Shape;12374;p239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5" name="Google Shape;12375;p239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6" name="Google Shape;12376;p239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77" name="Google Shape;12377;p239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378" name="Google Shape;12378;p239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9" name="Google Shape;12379;p239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80" name="Google Shape;12380;p239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1" name="Google Shape;12381;p239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2" name="Google Shape;12382;p239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3" name="Google Shape;12383;p239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4" name="Google Shape;12384;p239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85" name="Google Shape;12385;p239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386" name="Google Shape;12386;p239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7" name="Google Shape;12387;p239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88" name="Google Shape;12388;p239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9" name="Google Shape;12389;p239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0" name="Google Shape;12390;p239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1" name="Google Shape;12391;p239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2" name="Google Shape;12392;p239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93" name="Google Shape;12393;p239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394" name="Google Shape;12394;p239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5" name="Google Shape;12395;p239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6" name="Google Shape;12396;p239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7" name="Google Shape;12397;p239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8" name="Google Shape;12398;p239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9" name="Google Shape;12399;p239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0" name="Google Shape;12400;p239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1" name="Google Shape;12401;p239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2" name="Google Shape;12402;p239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403" name="Google Shape;12403;p239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4" name="Google Shape;12404;p239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05" name="Google Shape;12405;p239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6" name="Google Shape;12406;p239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7" name="Google Shape;12407;p239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8" name="Google Shape;12408;p239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9" name="Google Shape;12409;p239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10" name="Google Shape;12410;p239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411" name="Google Shape;12411;p239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2" name="Google Shape;12412;p239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13" name="Google Shape;12413;p239"/>
          <p:cNvSpPr txBox="1"/>
          <p:nvPr/>
        </p:nvSpPr>
        <p:spPr>
          <a:xfrm>
            <a:off x="3041497" y="1978290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4" name="Google Shape;12414;p239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5" name="Google Shape;12415;p239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6" name="Google Shape;12416;p239"/>
          <p:cNvSpPr txBox="1"/>
          <p:nvPr/>
        </p:nvSpPr>
        <p:spPr>
          <a:xfrm>
            <a:off x="2906687" y="2071077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7" name="Google Shape;12417;p239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8" name="Google Shape;12418;p239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19" name="Google Shape;12419;p239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420" name="Google Shape;12420;p239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1" name="Google Shape;12421;p239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22" name="Google Shape;12422;p239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256,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8930" marR="321310" rtl="0" algn="ctr">
              <a:lnSpc>
                <a:spcPct val="1163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 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3" name="Google Shape;12423;p239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4" name="Google Shape;12424;p239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5" name="Google Shape;12425;p239"/>
          <p:cNvSpPr txBox="1"/>
          <p:nvPr/>
        </p:nvSpPr>
        <p:spPr>
          <a:xfrm>
            <a:off x="3289718" y="1883242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26" name="Google Shape;12426;p23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427" name="Google Shape;12427;p23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8" name="Google Shape;12428;p23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29" name="Google Shape;12429;p239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0" name="Google Shape;12430;p239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1" name="Google Shape;12431;p239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2" name="Google Shape;12432;p239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3" name="Google Shape;12433;p239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4" name="Google Shape;12434;p239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5" name="Google Shape;12435;p2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6" name="Google Shape;12436;p23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437" name="Google Shape;12437;p23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1" name="Shape 1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2" name="Google Shape;12442;p240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3" name="Google Shape;12443;p240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4" name="Google Shape;12444;p240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5" name="Google Shape;12445;p240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6" name="Google Shape;12446;p240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7" name="Google Shape;12447;p240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448" name="Google Shape;12448;p240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9" name="Google Shape;12449;p240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50" name="Google Shape;12450;p240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1" name="Google Shape;12451;p240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2" name="Google Shape;12452;p240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3" name="Google Shape;12453;p240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4" name="Google Shape;12454;p240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55" name="Google Shape;12455;p240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456" name="Google Shape;12456;p240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7" name="Google Shape;12457;p240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58" name="Google Shape;12458;p240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9" name="Google Shape;12459;p240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0" name="Google Shape;12460;p240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1" name="Google Shape;12461;p240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2" name="Google Shape;12462;p240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63" name="Google Shape;12463;p240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464" name="Google Shape;12464;p240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5" name="Google Shape;12465;p240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66" name="Google Shape;12466;p240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7" name="Google Shape;12467;p240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8" name="Google Shape;12468;p240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9" name="Google Shape;12469;p240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0" name="Google Shape;12470;p240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71" name="Google Shape;12471;p240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472" name="Google Shape;12472;p240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3" name="Google Shape;12473;p240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4" name="Google Shape;12474;p240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5" name="Google Shape;12475;p240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6" name="Google Shape;12476;p240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7" name="Google Shape;12477;p240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8" name="Google Shape;12478;p240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9" name="Google Shape;12479;p240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0" name="Google Shape;12480;p240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481" name="Google Shape;12481;p240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2" name="Google Shape;12482;p240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83" name="Google Shape;12483;p240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4" name="Google Shape;12484;p240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5" name="Google Shape;12485;p240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6" name="Google Shape;12486;p240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7" name="Google Shape;12487;p240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8" name="Google Shape;12488;p240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489" name="Google Shape;12489;p240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0" name="Google Shape;12490;p240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1" name="Google Shape;12491;p240"/>
          <p:cNvSpPr txBox="1"/>
          <p:nvPr/>
        </p:nvSpPr>
        <p:spPr>
          <a:xfrm>
            <a:off x="3041497" y="1978290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2" name="Google Shape;12492;p240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3" name="Google Shape;12493;p240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4" name="Google Shape;12494;p240"/>
          <p:cNvSpPr txBox="1"/>
          <p:nvPr/>
        </p:nvSpPr>
        <p:spPr>
          <a:xfrm>
            <a:off x="2906687" y="2071077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5" name="Google Shape;12495;p240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6" name="Google Shape;12496;p240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97" name="Google Shape;12497;p240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498" name="Google Shape;12498;p240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9" name="Google Shape;12499;p240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00" name="Google Shape;12500;p240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345440" marR="338455" rtl="0" algn="ctr">
              <a:lnSpc>
                <a:spcPct val="12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 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  Conv1: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256,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  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(3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384)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= 0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1" name="Google Shape;12501;p240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2" name="Google Shape;12502;p240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3" name="Google Shape;12503;p240"/>
          <p:cNvSpPr txBox="1"/>
          <p:nvPr/>
        </p:nvSpPr>
        <p:spPr>
          <a:xfrm>
            <a:off x="3289718" y="1883242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04" name="Google Shape;12504;p24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505" name="Google Shape;12505;p24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6" name="Google Shape;12506;p24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07" name="Google Shape;12507;p240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8" name="Google Shape;12508;p240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9" name="Google Shape;12509;p240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0" name="Google Shape;12510;p240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1" name="Google Shape;12511;p240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2" name="Google Shape;12512;p240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3" name="Google Shape;12513;p24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4" name="Google Shape;12514;p24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515" name="Google Shape;12515;p24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9" name="Shape 1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0" name="Google Shape;12520;p241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1" name="Google Shape;12521;p241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2" name="Google Shape;12522;p241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3" name="Google Shape;12523;p241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4" name="Google Shape;12524;p241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5" name="Google Shape;12525;p241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526" name="Google Shape;12526;p241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7" name="Google Shape;12527;p241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28" name="Google Shape;12528;p241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9" name="Google Shape;12529;p241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0" name="Google Shape;12530;p241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1" name="Google Shape;12531;p241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2" name="Google Shape;12532;p241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33" name="Google Shape;12533;p241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534" name="Google Shape;12534;p241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5" name="Google Shape;12535;p241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36" name="Google Shape;12536;p241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7" name="Google Shape;12537;p241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8" name="Google Shape;12538;p241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9" name="Google Shape;12539;p241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0" name="Google Shape;12540;p241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1" name="Google Shape;12541;p241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542" name="Google Shape;12542;p241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3" name="Google Shape;12543;p241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44" name="Google Shape;12544;p241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5" name="Google Shape;12545;p241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6" name="Google Shape;12546;p241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7" name="Google Shape;12547;p241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8" name="Google Shape;12548;p241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9" name="Google Shape;12549;p241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550" name="Google Shape;12550;p241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1" name="Google Shape;12551;p241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2" name="Google Shape;12552;p241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3" name="Google Shape;12553;p241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4" name="Google Shape;12554;p241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5" name="Google Shape;12555;p241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6" name="Google Shape;12556;p241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7" name="Google Shape;12557;p241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58" name="Google Shape;12558;p241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559" name="Google Shape;12559;p241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0" name="Google Shape;12560;p241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61" name="Google Shape;12561;p241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2" name="Google Shape;12562;p241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3" name="Google Shape;12563;p241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4" name="Google Shape;12564;p241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5" name="Google Shape;12565;p241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6" name="Google Shape;12566;p241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567" name="Google Shape;12567;p241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8" name="Google Shape;12568;p241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69" name="Google Shape;12569;p241"/>
          <p:cNvSpPr txBox="1"/>
          <p:nvPr/>
        </p:nvSpPr>
        <p:spPr>
          <a:xfrm>
            <a:off x="3041497" y="1978290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0" name="Google Shape;12570;p241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1" name="Google Shape;12571;p241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2" name="Google Shape;12572;p241"/>
          <p:cNvSpPr txBox="1"/>
          <p:nvPr/>
        </p:nvSpPr>
        <p:spPr>
          <a:xfrm>
            <a:off x="2906687" y="2071077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3" name="Google Shape;12573;p241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4" name="Google Shape;12574;p241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75" name="Google Shape;12575;p241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576" name="Google Shape;12576;p241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7" name="Google Shape;12577;p241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78" name="Google Shape;12578;p241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9" name="Google Shape;12579;p241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0" name="Google Shape;12580;p241"/>
          <p:cNvSpPr txBox="1"/>
          <p:nvPr/>
        </p:nvSpPr>
        <p:spPr>
          <a:xfrm>
            <a:off x="3289718" y="1883242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1" name="Google Shape;12581;p241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2" name="Google Shape;12582;p241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3" name="Google Shape;12583;p241"/>
          <p:cNvSpPr/>
          <p:nvPr/>
        </p:nvSpPr>
        <p:spPr>
          <a:xfrm>
            <a:off x="3621465" y="1603375"/>
            <a:ext cx="241935" cy="226060"/>
          </a:xfrm>
          <a:custGeom>
            <a:rect b="b" l="l" r="r" t="t"/>
            <a:pathLst>
              <a:path extrusionOk="0" h="226060" w="241935">
                <a:moveTo>
                  <a:pt x="0" y="104752"/>
                </a:moveTo>
                <a:lnTo>
                  <a:pt x="241921" y="142573"/>
                </a:lnTo>
              </a:path>
              <a:path extrusionOk="0" h="226060" w="241935">
                <a:moveTo>
                  <a:pt x="60481" y="0"/>
                </a:moveTo>
                <a:lnTo>
                  <a:pt x="241921" y="142573"/>
                </a:lnTo>
              </a:path>
              <a:path extrusionOk="0" h="226060" w="241935">
                <a:moveTo>
                  <a:pt x="0" y="225714"/>
                </a:moveTo>
                <a:lnTo>
                  <a:pt x="241921" y="142573"/>
                </a:lnTo>
              </a:path>
              <a:path extrusionOk="0" h="226060" w="241935">
                <a:moveTo>
                  <a:pt x="60481" y="120961"/>
                </a:moveTo>
                <a:lnTo>
                  <a:pt x="241921" y="14257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4" name="Google Shape;12584;p241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85" name="Google Shape;12585;p24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586" name="Google Shape;12586;p24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7" name="Google Shape;12587;p24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88" name="Google Shape;12588;p241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9" name="Google Shape;12589;p241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0" name="Google Shape;12590;p241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1" name="Google Shape;12591;p241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2" name="Google Shape;12592;p241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3" name="Google Shape;12593;p241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4" name="Google Shape;12594;p2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5" name="Google Shape;12595;p24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596" name="Google Shape;12596;p24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0" name="Shape 1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1" name="Google Shape;12601;p242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2" name="Google Shape;12602;p242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3" name="Google Shape;12603;p242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4" name="Google Shape;12604;p242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5" name="Google Shape;12605;p242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6" name="Google Shape;12606;p242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607" name="Google Shape;12607;p242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8" name="Google Shape;12608;p242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09" name="Google Shape;12609;p242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0" name="Google Shape;12610;p242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1" name="Google Shape;12611;p242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2" name="Google Shape;12612;p242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3" name="Google Shape;12613;p242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14" name="Google Shape;12614;p242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615" name="Google Shape;12615;p242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6" name="Google Shape;12616;p242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17" name="Google Shape;12617;p242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8" name="Google Shape;12618;p242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9" name="Google Shape;12619;p242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0" name="Google Shape;12620;p242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1" name="Google Shape;12621;p242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2" name="Google Shape;12622;p242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623" name="Google Shape;12623;p242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4" name="Google Shape;12624;p242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25" name="Google Shape;12625;p242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6" name="Google Shape;12626;p242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7" name="Google Shape;12627;p242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8" name="Google Shape;12628;p242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9" name="Google Shape;12629;p242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30" name="Google Shape;12630;p242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631" name="Google Shape;12631;p242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2" name="Google Shape;12632;p242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3" name="Google Shape;12633;p242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4" name="Google Shape;12634;p242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5" name="Google Shape;12635;p242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6" name="Google Shape;12636;p242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7" name="Google Shape;12637;p242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8" name="Google Shape;12638;p242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39" name="Google Shape;12639;p242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640" name="Google Shape;12640;p242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1" name="Google Shape;12641;p242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42" name="Google Shape;12642;p242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3" name="Google Shape;12643;p242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4" name="Google Shape;12644;p242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5" name="Google Shape;12645;p242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6" name="Google Shape;12646;p242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47" name="Google Shape;12647;p242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648" name="Google Shape;12648;p242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9" name="Google Shape;12649;p242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50" name="Google Shape;12650;p242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1" name="Google Shape;12651;p242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2" name="Google Shape;12652;p242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3" name="Google Shape;12653;p242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4" name="Google Shape;12654;p242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5" name="Google Shape;12655;p242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656" name="Google Shape;12656;p242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7" name="Google Shape;12657;p242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58" name="Google Shape;12658;p242"/>
          <p:cNvSpPr txBox="1"/>
          <p:nvPr/>
        </p:nvSpPr>
        <p:spPr>
          <a:xfrm>
            <a:off x="3424542" y="1891003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9" name="Google Shape;12659;p242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0" name="Google Shape;12660;p242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1" name="Google Shape;12661;p242"/>
          <p:cNvSpPr txBox="1"/>
          <p:nvPr/>
        </p:nvSpPr>
        <p:spPr>
          <a:xfrm>
            <a:off x="3289718" y="1983789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2" name="Google Shape;12662;p242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3" name="Google Shape;12663;p242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64" name="Google Shape;12664;p242"/>
          <p:cNvGrpSpPr/>
          <p:nvPr/>
        </p:nvGrpSpPr>
        <p:grpSpPr>
          <a:xfrm>
            <a:off x="3621465" y="1603375"/>
            <a:ext cx="373056" cy="238472"/>
            <a:chOff x="3621465" y="1603375"/>
            <a:chExt cx="373056" cy="238472"/>
          </a:xfrm>
        </p:grpSpPr>
        <p:sp>
          <p:nvSpPr>
            <p:cNvPr id="12665" name="Google Shape;12665;p242"/>
            <p:cNvSpPr/>
            <p:nvPr/>
          </p:nvSpPr>
          <p:spPr>
            <a:xfrm>
              <a:off x="3621465" y="1603375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120961"/>
                  </a:moveTo>
                  <a:lnTo>
                    <a:pt x="241921" y="1425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6" name="Google Shape;12666;p242"/>
            <p:cNvSpPr/>
            <p:nvPr/>
          </p:nvSpPr>
          <p:spPr>
            <a:xfrm>
              <a:off x="3742426" y="1653252"/>
              <a:ext cx="252095" cy="188595"/>
            </a:xfrm>
            <a:custGeom>
              <a:rect b="b" l="l" r="r" t="t"/>
              <a:pathLst>
                <a:path extrusionOk="0" h="188594" w="252095">
                  <a:moveTo>
                    <a:pt x="252002" y="0"/>
                  </a:moveTo>
                  <a:lnTo>
                    <a:pt x="50400" y="0"/>
                  </a:lnTo>
                  <a:lnTo>
                    <a:pt x="0" y="87293"/>
                  </a:lnTo>
                  <a:lnTo>
                    <a:pt x="0" y="188094"/>
                  </a:lnTo>
                  <a:lnTo>
                    <a:pt x="201601" y="188094"/>
                  </a:lnTo>
                  <a:lnTo>
                    <a:pt x="201601" y="87293"/>
                  </a:lnTo>
                  <a:lnTo>
                    <a:pt x="252002" y="0"/>
                  </a:lnTo>
                  <a:close/>
                </a:path>
                <a:path extrusionOk="0" h="188594" w="252095">
                  <a:moveTo>
                    <a:pt x="252002" y="0"/>
                  </a:moveTo>
                  <a:lnTo>
                    <a:pt x="201601" y="87293"/>
                  </a:lnTo>
                  <a:lnTo>
                    <a:pt x="201601" y="188094"/>
                  </a:lnTo>
                  <a:lnTo>
                    <a:pt x="252002" y="100800"/>
                  </a:lnTo>
                  <a:lnTo>
                    <a:pt x="252002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67" name="Google Shape;12667;p242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8930" marR="321310" rtl="0" algn="ctr">
              <a:lnSpc>
                <a:spcPct val="1163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 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?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8" name="Google Shape;12668;p242"/>
          <p:cNvSpPr txBox="1"/>
          <p:nvPr/>
        </p:nvSpPr>
        <p:spPr>
          <a:xfrm>
            <a:off x="3777335" y="183072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9" name="Google Shape;12669;p242"/>
          <p:cNvSpPr txBox="1"/>
          <p:nvPr/>
        </p:nvSpPr>
        <p:spPr>
          <a:xfrm>
            <a:off x="3983761" y="1633890"/>
            <a:ext cx="86360" cy="213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0" name="Google Shape;12670;p242"/>
          <p:cNvSpPr txBox="1"/>
          <p:nvPr/>
        </p:nvSpPr>
        <p:spPr>
          <a:xfrm>
            <a:off x="3644976" y="1916619"/>
            <a:ext cx="39687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71" name="Google Shape;12671;p24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672" name="Google Shape;12672;p24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3" name="Google Shape;12673;p24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74" name="Google Shape;12674;p242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5" name="Google Shape;12675;p242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6" name="Google Shape;12676;p242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7" name="Google Shape;12677;p242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8" name="Google Shape;12678;p242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9" name="Google Shape;12679;p242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0" name="Google Shape;12680;p2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1" name="Google Shape;12681;p24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682" name="Google Shape;12682;p24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6" name="Shape 1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" name="Google Shape;12687;p243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8" name="Google Shape;12688;p243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9" name="Google Shape;12689;p243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0" name="Google Shape;12690;p243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1" name="Google Shape;12691;p243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2" name="Google Shape;12692;p243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693" name="Google Shape;12693;p243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4" name="Google Shape;12694;p243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95" name="Google Shape;12695;p243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6" name="Google Shape;12696;p243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7" name="Google Shape;12697;p243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8" name="Google Shape;12698;p243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9" name="Google Shape;12699;p243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00" name="Google Shape;12700;p243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701" name="Google Shape;12701;p243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2" name="Google Shape;12702;p243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03" name="Google Shape;12703;p243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4" name="Google Shape;12704;p243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5" name="Google Shape;12705;p243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6" name="Google Shape;12706;p243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7" name="Google Shape;12707;p243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08" name="Google Shape;12708;p243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709" name="Google Shape;12709;p243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0" name="Google Shape;12710;p243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11" name="Google Shape;12711;p243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2" name="Google Shape;12712;p243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3" name="Google Shape;12713;p243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4" name="Google Shape;12714;p243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5" name="Google Shape;12715;p243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16" name="Google Shape;12716;p243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717" name="Google Shape;12717;p243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8" name="Google Shape;12718;p243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19" name="Google Shape;12719;p243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0" name="Google Shape;12720;p243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1" name="Google Shape;12721;p243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2" name="Google Shape;12722;p243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3" name="Google Shape;12723;p243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4" name="Google Shape;12724;p243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25" name="Google Shape;12725;p243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726" name="Google Shape;12726;p243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7" name="Google Shape;12727;p243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8" name="Google Shape;12728;p243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9" name="Google Shape;12729;p243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0" name="Google Shape;12730;p243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1" name="Google Shape;12731;p243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2" name="Google Shape;12732;p243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3" name="Google Shape;12733;p243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734" name="Google Shape;12734;p243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5" name="Google Shape;12735;p243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36" name="Google Shape;12736;p243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7" name="Google Shape;12737;p243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8" name="Google Shape;12738;p243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9" name="Google Shape;12739;p243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0" name="Google Shape;12740;p243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41" name="Google Shape;12741;p243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742" name="Google Shape;12742;p243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3" name="Google Shape;12743;p243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44" name="Google Shape;12744;p243"/>
          <p:cNvSpPr txBox="1"/>
          <p:nvPr/>
        </p:nvSpPr>
        <p:spPr>
          <a:xfrm>
            <a:off x="3424542" y="1891003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5" name="Google Shape;12745;p243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6" name="Google Shape;12746;p243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7" name="Google Shape;12747;p243"/>
          <p:cNvSpPr txBox="1"/>
          <p:nvPr/>
        </p:nvSpPr>
        <p:spPr>
          <a:xfrm>
            <a:off x="3289718" y="1983789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8" name="Google Shape;12748;p243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9" name="Google Shape;12749;p243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50" name="Google Shape;12750;p243"/>
          <p:cNvGrpSpPr/>
          <p:nvPr/>
        </p:nvGrpSpPr>
        <p:grpSpPr>
          <a:xfrm>
            <a:off x="3621465" y="1603375"/>
            <a:ext cx="373056" cy="238472"/>
            <a:chOff x="3621465" y="1603375"/>
            <a:chExt cx="373056" cy="238472"/>
          </a:xfrm>
        </p:grpSpPr>
        <p:sp>
          <p:nvSpPr>
            <p:cNvPr id="12751" name="Google Shape;12751;p243"/>
            <p:cNvSpPr/>
            <p:nvPr/>
          </p:nvSpPr>
          <p:spPr>
            <a:xfrm>
              <a:off x="3621465" y="1603375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120961"/>
                  </a:moveTo>
                  <a:lnTo>
                    <a:pt x="241921" y="1425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2" name="Google Shape;12752;p243"/>
            <p:cNvSpPr/>
            <p:nvPr/>
          </p:nvSpPr>
          <p:spPr>
            <a:xfrm>
              <a:off x="3742426" y="1653252"/>
              <a:ext cx="252095" cy="188595"/>
            </a:xfrm>
            <a:custGeom>
              <a:rect b="b" l="l" r="r" t="t"/>
              <a:pathLst>
                <a:path extrusionOk="0" h="188594" w="252095">
                  <a:moveTo>
                    <a:pt x="252002" y="0"/>
                  </a:moveTo>
                  <a:lnTo>
                    <a:pt x="50400" y="0"/>
                  </a:lnTo>
                  <a:lnTo>
                    <a:pt x="0" y="87293"/>
                  </a:lnTo>
                  <a:lnTo>
                    <a:pt x="0" y="188094"/>
                  </a:lnTo>
                  <a:lnTo>
                    <a:pt x="201601" y="188094"/>
                  </a:lnTo>
                  <a:lnTo>
                    <a:pt x="201601" y="87293"/>
                  </a:lnTo>
                  <a:lnTo>
                    <a:pt x="252002" y="0"/>
                  </a:lnTo>
                  <a:close/>
                </a:path>
                <a:path extrusionOk="0" h="188594" w="252095">
                  <a:moveTo>
                    <a:pt x="252002" y="0"/>
                  </a:moveTo>
                  <a:lnTo>
                    <a:pt x="201601" y="87293"/>
                  </a:lnTo>
                  <a:lnTo>
                    <a:pt x="201601" y="188094"/>
                  </a:lnTo>
                  <a:lnTo>
                    <a:pt x="252002" y="100800"/>
                  </a:lnTo>
                  <a:lnTo>
                    <a:pt x="252002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53" name="Google Shape;12753;p243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 Input:  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3,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H</a:t>
            </a:r>
            <a:r>
              <a:rPr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4" name="Google Shape;12754;p243"/>
          <p:cNvSpPr txBox="1"/>
          <p:nvPr/>
        </p:nvSpPr>
        <p:spPr>
          <a:xfrm>
            <a:off x="3777335" y="183072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5" name="Google Shape;12755;p243"/>
          <p:cNvSpPr txBox="1"/>
          <p:nvPr/>
        </p:nvSpPr>
        <p:spPr>
          <a:xfrm>
            <a:off x="3983761" y="1633890"/>
            <a:ext cx="86360" cy="213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6" name="Google Shape;12756;p243"/>
          <p:cNvSpPr txBox="1"/>
          <p:nvPr/>
        </p:nvSpPr>
        <p:spPr>
          <a:xfrm>
            <a:off x="3644976" y="1916619"/>
            <a:ext cx="39687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57" name="Google Shape;12757;p24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758" name="Google Shape;12758;p24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9" name="Google Shape;12759;p24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0" name="Google Shape;12760;p243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1" name="Google Shape;12761;p243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2" name="Google Shape;12762;p243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3" name="Google Shape;12763;p243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4" name="Google Shape;12764;p243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5" name="Google Shape;12765;p243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6" name="Google Shape;12766;p24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7" name="Google Shape;12767;p24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768" name="Google Shape;12768;p24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2" name="Shape 1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3" name="Google Shape;12773;p244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4" name="Google Shape;12774;p244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5" name="Google Shape;12775;p244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6" name="Google Shape;12776;p244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7" name="Google Shape;12777;p244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8" name="Google Shape;12778;p244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779" name="Google Shape;12779;p244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0" name="Google Shape;12780;p244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81" name="Google Shape;12781;p244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2" name="Google Shape;12782;p244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3" name="Google Shape;12783;p244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4" name="Google Shape;12784;p244"/>
          <p:cNvSpPr txBox="1"/>
          <p:nvPr/>
        </p:nvSpPr>
        <p:spPr>
          <a:xfrm>
            <a:off x="1066355" y="153361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5" name="Google Shape;12785;p244"/>
          <p:cNvSpPr txBox="1"/>
          <p:nvPr/>
        </p:nvSpPr>
        <p:spPr>
          <a:xfrm>
            <a:off x="1068997" y="16274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86" name="Google Shape;12786;p244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787" name="Google Shape;12787;p244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8" name="Google Shape;12788;p244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89" name="Google Shape;12789;p244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0" name="Google Shape;12790;p244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1" name="Google Shape;12791;p244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2" name="Google Shape;12792;p244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3" name="Google Shape;12793;p244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94" name="Google Shape;12794;p244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795" name="Google Shape;12795;p244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6" name="Google Shape;12796;p244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97" name="Google Shape;12797;p244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8" name="Google Shape;12798;p244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9" name="Google Shape;12799;p244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0" name="Google Shape;12800;p244"/>
          <p:cNvSpPr txBox="1"/>
          <p:nvPr/>
        </p:nvSpPr>
        <p:spPr>
          <a:xfrm>
            <a:off x="1963470" y="15680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1" name="Google Shape;12801;p244"/>
          <p:cNvSpPr txBox="1"/>
          <p:nvPr/>
        </p:nvSpPr>
        <p:spPr>
          <a:xfrm>
            <a:off x="1972170" y="164123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02" name="Google Shape;12802;p244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803" name="Google Shape;12803;p244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4" name="Google Shape;12804;p244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5" name="Google Shape;12805;p244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6" name="Google Shape;12806;p244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7" name="Google Shape;12807;p244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8" name="Google Shape;12808;p244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9" name="Google Shape;12809;p244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0" name="Google Shape;12810;p244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1" name="Google Shape;12811;p244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812" name="Google Shape;12812;p244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3" name="Google Shape;12813;p244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14" name="Google Shape;12814;p244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5" name="Google Shape;12815;p244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6" name="Google Shape;12816;p244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7" name="Google Shape;12817;p244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8" name="Google Shape;12818;p244"/>
          <p:cNvSpPr txBox="1"/>
          <p:nvPr/>
        </p:nvSpPr>
        <p:spPr>
          <a:xfrm>
            <a:off x="2840418" y="158692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9" name="Google Shape;12819;p244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820" name="Google Shape;12820;p244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1" name="Google Shape;12821;p244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22" name="Google Shape;12822;p244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3" name="Google Shape;12823;p244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4" name="Google Shape;12824;p244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5" name="Google Shape;12825;p244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6" name="Google Shape;12826;p244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27" name="Google Shape;12827;p244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828" name="Google Shape;12828;p244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9" name="Google Shape;12829;p244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30" name="Google Shape;12830;p244"/>
          <p:cNvSpPr txBox="1"/>
          <p:nvPr/>
        </p:nvSpPr>
        <p:spPr>
          <a:xfrm>
            <a:off x="3424542" y="1891003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1" name="Google Shape;12831;p244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2" name="Google Shape;12832;p244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3" name="Google Shape;12833;p244"/>
          <p:cNvSpPr txBox="1"/>
          <p:nvPr/>
        </p:nvSpPr>
        <p:spPr>
          <a:xfrm>
            <a:off x="3289718" y="1983789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4" name="Google Shape;12834;p244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5" name="Google Shape;12835;p244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36" name="Google Shape;12836;p244"/>
          <p:cNvGrpSpPr/>
          <p:nvPr/>
        </p:nvGrpSpPr>
        <p:grpSpPr>
          <a:xfrm>
            <a:off x="3621466" y="1603375"/>
            <a:ext cx="373055" cy="238472"/>
            <a:chOff x="3621466" y="1603375"/>
            <a:chExt cx="373055" cy="238472"/>
          </a:xfrm>
        </p:grpSpPr>
        <p:sp>
          <p:nvSpPr>
            <p:cNvPr id="12837" name="Google Shape;12837;p244"/>
            <p:cNvSpPr/>
            <p:nvPr/>
          </p:nvSpPr>
          <p:spPr>
            <a:xfrm>
              <a:off x="3621466" y="1603375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120961"/>
                  </a:moveTo>
                  <a:lnTo>
                    <a:pt x="241921" y="1425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8" name="Google Shape;12838;p244"/>
            <p:cNvSpPr/>
            <p:nvPr/>
          </p:nvSpPr>
          <p:spPr>
            <a:xfrm>
              <a:off x="3742426" y="1653252"/>
              <a:ext cx="252095" cy="188595"/>
            </a:xfrm>
            <a:custGeom>
              <a:rect b="b" l="l" r="r" t="t"/>
              <a:pathLst>
                <a:path extrusionOk="0" h="188594" w="252095">
                  <a:moveTo>
                    <a:pt x="252002" y="0"/>
                  </a:moveTo>
                  <a:lnTo>
                    <a:pt x="50400" y="0"/>
                  </a:lnTo>
                  <a:lnTo>
                    <a:pt x="0" y="87293"/>
                  </a:lnTo>
                  <a:lnTo>
                    <a:pt x="0" y="188094"/>
                  </a:lnTo>
                  <a:lnTo>
                    <a:pt x="201601" y="188094"/>
                  </a:lnTo>
                  <a:lnTo>
                    <a:pt x="201601" y="87293"/>
                  </a:lnTo>
                  <a:lnTo>
                    <a:pt x="252002" y="0"/>
                  </a:lnTo>
                  <a:close/>
                </a:path>
                <a:path extrusionOk="0" h="188594" w="252095">
                  <a:moveTo>
                    <a:pt x="252002" y="0"/>
                  </a:moveTo>
                  <a:lnTo>
                    <a:pt x="201601" y="87293"/>
                  </a:lnTo>
                  <a:lnTo>
                    <a:pt x="201601" y="188094"/>
                  </a:lnTo>
                  <a:lnTo>
                    <a:pt x="252002" y="100800"/>
                  </a:lnTo>
                  <a:lnTo>
                    <a:pt x="252002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39" name="Google Shape;12839;p244"/>
          <p:cNvSpPr txBox="1"/>
          <p:nvPr/>
        </p:nvSpPr>
        <p:spPr>
          <a:xfrm>
            <a:off x="3777335" y="183072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0" name="Google Shape;12840;p244"/>
          <p:cNvSpPr txBox="1"/>
          <p:nvPr/>
        </p:nvSpPr>
        <p:spPr>
          <a:xfrm>
            <a:off x="3644976" y="1916619"/>
            <a:ext cx="39687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1" name="Google Shape;12841;p244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(2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256)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 = 4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42" name="Google Shape;12842;p244"/>
          <p:cNvGrpSpPr/>
          <p:nvPr/>
        </p:nvGrpSpPr>
        <p:grpSpPr>
          <a:xfrm>
            <a:off x="3944028" y="1725721"/>
            <a:ext cx="199682" cy="40640"/>
            <a:chOff x="3944028" y="1725721"/>
            <a:chExt cx="199682" cy="40640"/>
          </a:xfrm>
        </p:grpSpPr>
        <p:sp>
          <p:nvSpPr>
            <p:cNvPr id="12843" name="Google Shape;12843;p244"/>
            <p:cNvSpPr/>
            <p:nvPr/>
          </p:nvSpPr>
          <p:spPr>
            <a:xfrm>
              <a:off x="3944028" y="1740546"/>
              <a:ext cx="196215" cy="6350"/>
            </a:xfrm>
            <a:custGeom>
              <a:rect b="b" l="l" r="r" t="t"/>
              <a:pathLst>
                <a:path extrusionOk="0" h="6350" w="196214">
                  <a:moveTo>
                    <a:pt x="0" y="0"/>
                  </a:moveTo>
                  <a:lnTo>
                    <a:pt x="195783" y="587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4" name="Google Shape;12844;p244"/>
            <p:cNvSpPr/>
            <p:nvPr/>
          </p:nvSpPr>
          <p:spPr>
            <a:xfrm>
              <a:off x="4124025" y="1725721"/>
              <a:ext cx="19685" cy="40640"/>
            </a:xfrm>
            <a:custGeom>
              <a:rect b="b" l="l" r="r" t="t"/>
              <a:pathLst>
                <a:path extrusionOk="0" h="40639" w="19685">
                  <a:moveTo>
                    <a:pt x="1212" y="0"/>
                  </a:moveTo>
                  <a:lnTo>
                    <a:pt x="3992" y="6275"/>
                  </a:lnTo>
                  <a:lnTo>
                    <a:pt x="9377" y="12747"/>
                  </a:lnTo>
                  <a:lnTo>
                    <a:pt x="15271" y="18048"/>
                  </a:lnTo>
                  <a:lnTo>
                    <a:pt x="19581" y="20808"/>
                  </a:lnTo>
                  <a:lnTo>
                    <a:pt x="15114" y="23305"/>
                  </a:lnTo>
                  <a:lnTo>
                    <a:pt x="8912" y="28243"/>
                  </a:lnTo>
                  <a:lnTo>
                    <a:pt x="3150" y="34381"/>
                  </a:lnTo>
                  <a:lnTo>
                    <a:pt x="0" y="4047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5" name="Google Shape;12845;p244"/>
          <p:cNvSpPr txBox="1"/>
          <p:nvPr/>
        </p:nvSpPr>
        <p:spPr>
          <a:xfrm>
            <a:off x="3947248" y="1535135"/>
            <a:ext cx="19558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2230" lvl="0" marL="7429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8895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46" name="Google Shape;12846;p244"/>
          <p:cNvGrpSpPr/>
          <p:nvPr/>
        </p:nvGrpSpPr>
        <p:grpSpPr>
          <a:xfrm>
            <a:off x="4145630" y="1000665"/>
            <a:ext cx="100965" cy="1411605"/>
            <a:chOff x="4145630" y="1000665"/>
            <a:chExt cx="100965" cy="1411605"/>
          </a:xfrm>
        </p:grpSpPr>
        <p:sp>
          <p:nvSpPr>
            <p:cNvPr id="12847" name="Google Shape;12847;p244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8" name="Google Shape;12848;p244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9" name="Google Shape;12849;p24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850" name="Google Shape;12850;p24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1" name="Google Shape;12851;p24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52" name="Google Shape;12852;p244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3" name="Google Shape;12853;p244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4" name="Google Shape;12854;p244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5" name="Google Shape;12855;p244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6" name="Google Shape;12856;p244"/>
          <p:cNvSpPr txBox="1"/>
          <p:nvPr/>
        </p:nvSpPr>
        <p:spPr>
          <a:xfrm>
            <a:off x="4102341" y="2469650"/>
            <a:ext cx="16764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7" name="Google Shape;12857;p244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8" name="Google Shape;12858;p244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9" name="Google Shape;12859;p24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0" name="Google Shape;12860;p24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861" name="Google Shape;12861;p24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5" name="Shape 1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6" name="Google Shape;12866;p245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7" name="Google Shape;12867;p245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8" name="Google Shape;12868;p245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9" name="Google Shape;12869;p245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0" name="Google Shape;12870;p245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71" name="Google Shape;12871;p245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872" name="Google Shape;12872;p245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3" name="Google Shape;12873;p245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74" name="Google Shape;12874;p245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5" name="Google Shape;12875;p245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6" name="Google Shape;12876;p245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7" name="Google Shape;12877;p245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78" name="Google Shape;12878;p245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879" name="Google Shape;12879;p245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0" name="Google Shape;12880;p245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1" name="Google Shape;12881;p245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2" name="Google Shape;12882;p245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3" name="Google Shape;12883;p245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4" name="Google Shape;12884;p245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5" name="Google Shape;12885;p245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86" name="Google Shape;12886;p245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887" name="Google Shape;12887;p245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8" name="Google Shape;12888;p245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9" name="Google Shape;12889;p245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0" name="Google Shape;12890;p245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1" name="Google Shape;12891;p245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2" name="Google Shape;12892;p245"/>
          <p:cNvSpPr txBox="1"/>
          <p:nvPr/>
        </p:nvSpPr>
        <p:spPr>
          <a:xfrm>
            <a:off x="1963470" y="156801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93" name="Google Shape;12893;p245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894" name="Google Shape;12894;p245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5" name="Google Shape;12895;p245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96" name="Google Shape;12896;p245"/>
          <p:cNvSpPr txBox="1"/>
          <p:nvPr/>
        </p:nvSpPr>
        <p:spPr>
          <a:xfrm>
            <a:off x="2164549" y="2152877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7" name="Google Shape;12897;p245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8" name="Google Shape;12898;p245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9" name="Google Shape;12899;p245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0" name="Google Shape;12900;p245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1" name="Google Shape;12901;p245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2" name="Google Shape;12902;p245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2903" name="Google Shape;12903;p245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4" name="Google Shape;12904;p245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05" name="Google Shape;12905;p245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6" name="Google Shape;12906;p245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7" name="Google Shape;12907;p245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8" name="Google Shape;12908;p245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9" name="Google Shape;12909;p245"/>
          <p:cNvSpPr txBox="1"/>
          <p:nvPr/>
        </p:nvSpPr>
        <p:spPr>
          <a:xfrm>
            <a:off x="2840418" y="158692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0" name="Google Shape;12910;p245"/>
          <p:cNvSpPr txBox="1"/>
          <p:nvPr/>
        </p:nvSpPr>
        <p:spPr>
          <a:xfrm>
            <a:off x="2849117" y="166014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11" name="Google Shape;12911;p245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2912" name="Google Shape;12912;p245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3" name="Google Shape;12913;p245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14" name="Google Shape;12914;p245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5" name="Google Shape;12915;p245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6" name="Google Shape;12916;p245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7" name="Google Shape;12917;p245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8" name="Google Shape;12918;p245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19" name="Google Shape;12919;p245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2920" name="Google Shape;12920;p245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1" name="Google Shape;12921;p245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22" name="Google Shape;12922;p245"/>
          <p:cNvSpPr txBox="1"/>
          <p:nvPr/>
        </p:nvSpPr>
        <p:spPr>
          <a:xfrm>
            <a:off x="3424542" y="1891003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3" name="Google Shape;12923;p245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4" name="Google Shape;12924;p245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5" name="Google Shape;12925;p245"/>
          <p:cNvSpPr txBox="1"/>
          <p:nvPr/>
        </p:nvSpPr>
        <p:spPr>
          <a:xfrm>
            <a:off x="3289718" y="1983789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6" name="Google Shape;12926;p245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7" name="Google Shape;12927;p245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28" name="Google Shape;12928;p245"/>
          <p:cNvGrpSpPr/>
          <p:nvPr/>
        </p:nvGrpSpPr>
        <p:grpSpPr>
          <a:xfrm>
            <a:off x="3621466" y="1603375"/>
            <a:ext cx="373055" cy="238472"/>
            <a:chOff x="3621466" y="1603375"/>
            <a:chExt cx="373055" cy="238472"/>
          </a:xfrm>
        </p:grpSpPr>
        <p:sp>
          <p:nvSpPr>
            <p:cNvPr id="12929" name="Google Shape;12929;p245"/>
            <p:cNvSpPr/>
            <p:nvPr/>
          </p:nvSpPr>
          <p:spPr>
            <a:xfrm>
              <a:off x="3621466" y="1603375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120961"/>
                  </a:moveTo>
                  <a:lnTo>
                    <a:pt x="241921" y="1425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0" name="Google Shape;12930;p245"/>
            <p:cNvSpPr/>
            <p:nvPr/>
          </p:nvSpPr>
          <p:spPr>
            <a:xfrm>
              <a:off x="3742426" y="1653252"/>
              <a:ext cx="252095" cy="188595"/>
            </a:xfrm>
            <a:custGeom>
              <a:rect b="b" l="l" r="r" t="t"/>
              <a:pathLst>
                <a:path extrusionOk="0" h="188594" w="252095">
                  <a:moveTo>
                    <a:pt x="252002" y="0"/>
                  </a:moveTo>
                  <a:lnTo>
                    <a:pt x="50400" y="0"/>
                  </a:lnTo>
                  <a:lnTo>
                    <a:pt x="0" y="87293"/>
                  </a:lnTo>
                  <a:lnTo>
                    <a:pt x="0" y="188094"/>
                  </a:lnTo>
                  <a:lnTo>
                    <a:pt x="201601" y="188094"/>
                  </a:lnTo>
                  <a:lnTo>
                    <a:pt x="201601" y="87293"/>
                  </a:lnTo>
                  <a:lnTo>
                    <a:pt x="252002" y="0"/>
                  </a:lnTo>
                  <a:close/>
                </a:path>
                <a:path extrusionOk="0" h="188594" w="252095">
                  <a:moveTo>
                    <a:pt x="252002" y="0"/>
                  </a:moveTo>
                  <a:lnTo>
                    <a:pt x="201601" y="87293"/>
                  </a:lnTo>
                  <a:lnTo>
                    <a:pt x="201601" y="188094"/>
                  </a:lnTo>
                  <a:lnTo>
                    <a:pt x="252002" y="100800"/>
                  </a:lnTo>
                  <a:lnTo>
                    <a:pt x="252002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1" name="Google Shape;12931;p245"/>
          <p:cNvSpPr txBox="1"/>
          <p:nvPr/>
        </p:nvSpPr>
        <p:spPr>
          <a:xfrm>
            <a:off x="3777335" y="183072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2" name="Google Shape;12932;p245"/>
          <p:cNvSpPr txBox="1"/>
          <p:nvPr/>
        </p:nvSpPr>
        <p:spPr>
          <a:xfrm>
            <a:off x="3644976" y="1916619"/>
            <a:ext cx="39687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33" name="Google Shape;12933;p245"/>
          <p:cNvGrpSpPr/>
          <p:nvPr/>
        </p:nvGrpSpPr>
        <p:grpSpPr>
          <a:xfrm>
            <a:off x="3944028" y="1725721"/>
            <a:ext cx="199682" cy="40640"/>
            <a:chOff x="3944028" y="1725721"/>
            <a:chExt cx="199682" cy="40640"/>
          </a:xfrm>
        </p:grpSpPr>
        <p:sp>
          <p:nvSpPr>
            <p:cNvPr id="12934" name="Google Shape;12934;p245"/>
            <p:cNvSpPr/>
            <p:nvPr/>
          </p:nvSpPr>
          <p:spPr>
            <a:xfrm>
              <a:off x="3944028" y="1740546"/>
              <a:ext cx="196215" cy="6350"/>
            </a:xfrm>
            <a:custGeom>
              <a:rect b="b" l="l" r="r" t="t"/>
              <a:pathLst>
                <a:path extrusionOk="0" h="6350" w="196214">
                  <a:moveTo>
                    <a:pt x="0" y="0"/>
                  </a:moveTo>
                  <a:lnTo>
                    <a:pt x="195783" y="587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5" name="Google Shape;12935;p245"/>
            <p:cNvSpPr/>
            <p:nvPr/>
          </p:nvSpPr>
          <p:spPr>
            <a:xfrm>
              <a:off x="4124025" y="1725721"/>
              <a:ext cx="19685" cy="40640"/>
            </a:xfrm>
            <a:custGeom>
              <a:rect b="b" l="l" r="r" t="t"/>
              <a:pathLst>
                <a:path extrusionOk="0" h="40639" w="19685">
                  <a:moveTo>
                    <a:pt x="1212" y="0"/>
                  </a:moveTo>
                  <a:lnTo>
                    <a:pt x="3992" y="6275"/>
                  </a:lnTo>
                  <a:lnTo>
                    <a:pt x="9377" y="12747"/>
                  </a:lnTo>
                  <a:lnTo>
                    <a:pt x="15271" y="18048"/>
                  </a:lnTo>
                  <a:lnTo>
                    <a:pt x="19581" y="20808"/>
                  </a:lnTo>
                  <a:lnTo>
                    <a:pt x="15114" y="23305"/>
                  </a:lnTo>
                  <a:lnTo>
                    <a:pt x="8912" y="28243"/>
                  </a:lnTo>
                  <a:lnTo>
                    <a:pt x="3150" y="34381"/>
                  </a:lnTo>
                  <a:lnTo>
                    <a:pt x="0" y="4047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6" name="Google Shape;12936;p245"/>
          <p:cNvSpPr txBox="1"/>
          <p:nvPr/>
        </p:nvSpPr>
        <p:spPr>
          <a:xfrm>
            <a:off x="3947248" y="1535135"/>
            <a:ext cx="19558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2230" lvl="0" marL="7429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8895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37" name="Google Shape;12937;p245"/>
          <p:cNvGrpSpPr/>
          <p:nvPr/>
        </p:nvGrpSpPr>
        <p:grpSpPr>
          <a:xfrm>
            <a:off x="4145630" y="1000665"/>
            <a:ext cx="300449" cy="1411605"/>
            <a:chOff x="4145630" y="1000665"/>
            <a:chExt cx="300449" cy="1411605"/>
          </a:xfrm>
        </p:grpSpPr>
        <p:sp>
          <p:nvSpPr>
            <p:cNvPr id="12938" name="Google Shape;12938;p245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9" name="Google Shape;12939;p245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0" name="Google Shape;12940;p245"/>
            <p:cNvSpPr/>
            <p:nvPr/>
          </p:nvSpPr>
          <p:spPr>
            <a:xfrm>
              <a:off x="4246431" y="1746590"/>
              <a:ext cx="196215" cy="0"/>
            </a:xfrm>
            <a:custGeom>
              <a:rect b="b" l="l" r="r" t="t"/>
              <a:pathLst>
                <a:path extrusionOk="0" h="120000" w="196214">
                  <a:moveTo>
                    <a:pt x="0" y="0"/>
                  </a:moveTo>
                  <a:lnTo>
                    <a:pt x="1957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1" name="Google Shape;12941;p245"/>
            <p:cNvSpPr/>
            <p:nvPr/>
          </p:nvSpPr>
          <p:spPr>
            <a:xfrm>
              <a:off x="4427029" y="1726346"/>
              <a:ext cx="19050" cy="40640"/>
            </a:xfrm>
            <a:custGeom>
              <a:rect b="b" l="l" r="r" t="t"/>
              <a:pathLst>
                <a:path extrusionOk="0" h="40639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42" name="Google Shape;12942;p245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4096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 = 16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3" name="Google Shape;12943;p245"/>
          <p:cNvSpPr txBox="1"/>
          <p:nvPr/>
        </p:nvSpPr>
        <p:spPr>
          <a:xfrm>
            <a:off x="4249648" y="1635759"/>
            <a:ext cx="1955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4" name="Google Shape;12944;p245"/>
          <p:cNvGrpSpPr/>
          <p:nvPr/>
        </p:nvGrpSpPr>
        <p:grpSpPr>
          <a:xfrm>
            <a:off x="4448032" y="1000665"/>
            <a:ext cx="100965" cy="1411605"/>
            <a:chOff x="4448032" y="1000665"/>
            <a:chExt cx="100965" cy="1411605"/>
          </a:xfrm>
        </p:grpSpPr>
        <p:sp>
          <p:nvSpPr>
            <p:cNvPr id="12945" name="Google Shape;12945;p245"/>
            <p:cNvSpPr/>
            <p:nvPr/>
          </p:nvSpPr>
          <p:spPr>
            <a:xfrm>
              <a:off x="4448032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6" name="Google Shape;12946;p245"/>
            <p:cNvSpPr/>
            <p:nvPr/>
          </p:nvSpPr>
          <p:spPr>
            <a:xfrm>
              <a:off x="4448032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47" name="Google Shape;12947;p24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948" name="Google Shape;12948;p24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9" name="Google Shape;12949;p24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50" name="Google Shape;12950;p245"/>
          <p:cNvSpPr txBox="1"/>
          <p:nvPr/>
        </p:nvSpPr>
        <p:spPr>
          <a:xfrm>
            <a:off x="2032190" y="2256494"/>
            <a:ext cx="396875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1" name="Google Shape;12951;p245"/>
          <p:cNvSpPr txBox="1"/>
          <p:nvPr/>
        </p:nvSpPr>
        <p:spPr>
          <a:xfrm>
            <a:off x="1710944" y="2318368"/>
            <a:ext cx="13208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2" name="Google Shape;12952;p245"/>
          <p:cNvSpPr txBox="1"/>
          <p:nvPr/>
        </p:nvSpPr>
        <p:spPr>
          <a:xfrm>
            <a:off x="1315389" y="2345178"/>
            <a:ext cx="9652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3" name="Google Shape;12953;p245"/>
          <p:cNvSpPr txBox="1"/>
          <p:nvPr/>
        </p:nvSpPr>
        <p:spPr>
          <a:xfrm>
            <a:off x="1165313" y="2411154"/>
            <a:ext cx="812165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7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4" name="Google Shape;12954;p245"/>
          <p:cNvSpPr txBox="1"/>
          <p:nvPr/>
        </p:nvSpPr>
        <p:spPr>
          <a:xfrm>
            <a:off x="4102341" y="2469650"/>
            <a:ext cx="16764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5" name="Google Shape;12955;p245"/>
          <p:cNvSpPr txBox="1"/>
          <p:nvPr/>
        </p:nvSpPr>
        <p:spPr>
          <a:xfrm>
            <a:off x="4404740" y="2469650"/>
            <a:ext cx="167640" cy="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6" name="Google Shape;12956;p245"/>
          <p:cNvSpPr txBox="1"/>
          <p:nvPr/>
        </p:nvSpPr>
        <p:spPr>
          <a:xfrm>
            <a:off x="709256" y="2533265"/>
            <a:ext cx="40132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7" name="Google Shape;12957;p245"/>
          <p:cNvSpPr txBox="1"/>
          <p:nvPr/>
        </p:nvSpPr>
        <p:spPr>
          <a:xfrm>
            <a:off x="415455" y="2721364"/>
            <a:ext cx="196850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8" name="Google Shape;12958;p24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9" name="Google Shape;12959;p24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960" name="Google Shape;12960;p24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14" y="875888"/>
            <a:ext cx="1259957" cy="10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22"/>
          <p:cNvSpPr txBox="1"/>
          <p:nvPr/>
        </p:nvSpPr>
        <p:spPr>
          <a:xfrm>
            <a:off x="1897875" y="1106092"/>
            <a:ext cx="115633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304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	-1	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	5	-1	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048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	-1	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030" y="876027"/>
            <a:ext cx="1259711" cy="1038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2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56" name="Google Shape;956;p2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8" name="Google Shape;958;p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60" name="Google Shape;960;p2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4" name="Shape 1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5" name="Google Shape;12965;p246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6" name="Google Shape;12966;p246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7" name="Google Shape;12967;p246"/>
          <p:cNvSpPr txBox="1"/>
          <p:nvPr/>
        </p:nvSpPr>
        <p:spPr>
          <a:xfrm>
            <a:off x="415455" y="2703651"/>
            <a:ext cx="19685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8" name="Google Shape;12968;p246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9" name="Google Shape;12969;p246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0" name="Google Shape;12970;p246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71" name="Google Shape;12971;p246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2972" name="Google Shape;12972;p246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3" name="Google Shape;12973;p246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4" name="Google Shape;12974;p246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5" name="Google Shape;12975;p246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6" name="Google Shape;12976;p246"/>
          <p:cNvSpPr txBox="1"/>
          <p:nvPr/>
        </p:nvSpPr>
        <p:spPr>
          <a:xfrm>
            <a:off x="709256" y="2507790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7" name="Google Shape;12977;p246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8" name="Google Shape;12978;p246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79" name="Google Shape;12979;p246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2980" name="Google Shape;12980;p246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1" name="Google Shape;12981;p246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82" name="Google Shape;12982;p246"/>
          <p:cNvSpPr txBox="1"/>
          <p:nvPr/>
        </p:nvSpPr>
        <p:spPr>
          <a:xfrm>
            <a:off x="1315389" y="232746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3" name="Google Shape;12983;p246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4" name="Google Shape;12984;p246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5" name="Google Shape;12985;p246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6" name="Google Shape;12986;p246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7" name="Google Shape;12987;p246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88" name="Google Shape;12988;p246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2989" name="Google Shape;12989;p246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0" name="Google Shape;12990;p246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91" name="Google Shape;12991;p246"/>
          <p:cNvSpPr txBox="1"/>
          <p:nvPr/>
        </p:nvSpPr>
        <p:spPr>
          <a:xfrm>
            <a:off x="1710944" y="2300654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2" name="Google Shape;12992;p246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3" name="Google Shape;12993;p246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4" name="Google Shape;12994;p246"/>
          <p:cNvSpPr txBox="1"/>
          <p:nvPr/>
        </p:nvSpPr>
        <p:spPr>
          <a:xfrm>
            <a:off x="1139913" y="2393441"/>
            <a:ext cx="86296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5" name="Google Shape;12995;p246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6" name="Google Shape;12996;p246"/>
          <p:cNvSpPr txBox="1"/>
          <p:nvPr/>
        </p:nvSpPr>
        <p:spPr>
          <a:xfrm>
            <a:off x="1963470" y="156801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7" name="Google Shape;12997;p246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2998" name="Google Shape;12998;p246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9" name="Google Shape;12999;p246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00" name="Google Shape;13000;p246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1" name="Google Shape;13001;p246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2" name="Google Shape;13002;p246"/>
          <p:cNvSpPr txBox="1"/>
          <p:nvPr/>
        </p:nvSpPr>
        <p:spPr>
          <a:xfrm>
            <a:off x="2032190" y="2152877"/>
            <a:ext cx="396875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3" name="Google Shape;13003;p246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4" name="Google Shape;13004;p246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5" name="Google Shape;13005;p246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06" name="Google Shape;13006;p246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3007" name="Google Shape;13007;p246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8" name="Google Shape;13008;p246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09" name="Google Shape;13009;p246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0" name="Google Shape;13010;p246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1" name="Google Shape;13011;p246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2" name="Google Shape;13012;p246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3" name="Google Shape;13013;p246"/>
          <p:cNvSpPr txBox="1"/>
          <p:nvPr/>
        </p:nvSpPr>
        <p:spPr>
          <a:xfrm>
            <a:off x="2840418" y="158692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4" name="Google Shape;13014;p246"/>
          <p:cNvSpPr txBox="1"/>
          <p:nvPr/>
        </p:nvSpPr>
        <p:spPr>
          <a:xfrm>
            <a:off x="2849117" y="166014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15" name="Google Shape;13015;p246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3016" name="Google Shape;13016;p246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7" name="Google Shape;13017;p246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18" name="Google Shape;13018;p246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9" name="Google Shape;13019;p246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0" name="Google Shape;13020;p246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1" name="Google Shape;13021;p246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2" name="Google Shape;13022;p246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23" name="Google Shape;13023;p246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3024" name="Google Shape;13024;p246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5" name="Google Shape;13025;p246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6" name="Google Shape;13026;p246"/>
          <p:cNvSpPr txBox="1"/>
          <p:nvPr/>
        </p:nvSpPr>
        <p:spPr>
          <a:xfrm>
            <a:off x="3424542" y="1891003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7" name="Google Shape;13027;p246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8" name="Google Shape;13028;p246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9" name="Google Shape;13029;p246"/>
          <p:cNvSpPr txBox="1"/>
          <p:nvPr/>
        </p:nvSpPr>
        <p:spPr>
          <a:xfrm>
            <a:off x="3289718" y="1983789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0" name="Google Shape;13030;p246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1" name="Google Shape;13031;p246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2" name="Google Shape;13032;p246"/>
          <p:cNvGrpSpPr/>
          <p:nvPr/>
        </p:nvGrpSpPr>
        <p:grpSpPr>
          <a:xfrm>
            <a:off x="3621466" y="1603375"/>
            <a:ext cx="373055" cy="238472"/>
            <a:chOff x="3621466" y="1603375"/>
            <a:chExt cx="373055" cy="238472"/>
          </a:xfrm>
        </p:grpSpPr>
        <p:sp>
          <p:nvSpPr>
            <p:cNvPr id="13033" name="Google Shape;13033;p246"/>
            <p:cNvSpPr/>
            <p:nvPr/>
          </p:nvSpPr>
          <p:spPr>
            <a:xfrm>
              <a:off x="3621466" y="1603375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120961"/>
                  </a:moveTo>
                  <a:lnTo>
                    <a:pt x="241921" y="1425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4" name="Google Shape;13034;p246"/>
            <p:cNvSpPr/>
            <p:nvPr/>
          </p:nvSpPr>
          <p:spPr>
            <a:xfrm>
              <a:off x="3742426" y="1653252"/>
              <a:ext cx="252095" cy="188595"/>
            </a:xfrm>
            <a:custGeom>
              <a:rect b="b" l="l" r="r" t="t"/>
              <a:pathLst>
                <a:path extrusionOk="0" h="188594" w="252095">
                  <a:moveTo>
                    <a:pt x="252002" y="0"/>
                  </a:moveTo>
                  <a:lnTo>
                    <a:pt x="50400" y="0"/>
                  </a:lnTo>
                  <a:lnTo>
                    <a:pt x="0" y="87293"/>
                  </a:lnTo>
                  <a:lnTo>
                    <a:pt x="0" y="188094"/>
                  </a:lnTo>
                  <a:lnTo>
                    <a:pt x="201601" y="188094"/>
                  </a:lnTo>
                  <a:lnTo>
                    <a:pt x="201601" y="87293"/>
                  </a:lnTo>
                  <a:lnTo>
                    <a:pt x="252002" y="0"/>
                  </a:lnTo>
                  <a:close/>
                </a:path>
                <a:path extrusionOk="0" h="188594" w="252095">
                  <a:moveTo>
                    <a:pt x="252002" y="0"/>
                  </a:moveTo>
                  <a:lnTo>
                    <a:pt x="201601" y="87293"/>
                  </a:lnTo>
                  <a:lnTo>
                    <a:pt x="201601" y="188094"/>
                  </a:lnTo>
                  <a:lnTo>
                    <a:pt x="252002" y="100800"/>
                  </a:lnTo>
                  <a:lnTo>
                    <a:pt x="252002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35" name="Google Shape;13035;p246"/>
          <p:cNvSpPr txBox="1"/>
          <p:nvPr/>
        </p:nvSpPr>
        <p:spPr>
          <a:xfrm>
            <a:off x="3777335" y="183072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6" name="Google Shape;13036;p246"/>
          <p:cNvSpPr txBox="1"/>
          <p:nvPr/>
        </p:nvSpPr>
        <p:spPr>
          <a:xfrm>
            <a:off x="3644976" y="1916619"/>
            <a:ext cx="39687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7" name="Google Shape;13037;p246"/>
          <p:cNvGrpSpPr/>
          <p:nvPr/>
        </p:nvGrpSpPr>
        <p:grpSpPr>
          <a:xfrm>
            <a:off x="3944028" y="1725721"/>
            <a:ext cx="199682" cy="40640"/>
            <a:chOff x="3944028" y="1725721"/>
            <a:chExt cx="199682" cy="40640"/>
          </a:xfrm>
        </p:grpSpPr>
        <p:sp>
          <p:nvSpPr>
            <p:cNvPr id="13038" name="Google Shape;13038;p246"/>
            <p:cNvSpPr/>
            <p:nvPr/>
          </p:nvSpPr>
          <p:spPr>
            <a:xfrm>
              <a:off x="3944028" y="1740546"/>
              <a:ext cx="196215" cy="6350"/>
            </a:xfrm>
            <a:custGeom>
              <a:rect b="b" l="l" r="r" t="t"/>
              <a:pathLst>
                <a:path extrusionOk="0" h="6350" w="196214">
                  <a:moveTo>
                    <a:pt x="0" y="0"/>
                  </a:moveTo>
                  <a:lnTo>
                    <a:pt x="195783" y="587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9" name="Google Shape;13039;p246"/>
            <p:cNvSpPr/>
            <p:nvPr/>
          </p:nvSpPr>
          <p:spPr>
            <a:xfrm>
              <a:off x="4124025" y="1725721"/>
              <a:ext cx="19685" cy="40640"/>
            </a:xfrm>
            <a:custGeom>
              <a:rect b="b" l="l" r="r" t="t"/>
              <a:pathLst>
                <a:path extrusionOk="0" h="40639" w="19685">
                  <a:moveTo>
                    <a:pt x="1212" y="0"/>
                  </a:moveTo>
                  <a:lnTo>
                    <a:pt x="3992" y="6275"/>
                  </a:lnTo>
                  <a:lnTo>
                    <a:pt x="9377" y="12747"/>
                  </a:lnTo>
                  <a:lnTo>
                    <a:pt x="15271" y="18048"/>
                  </a:lnTo>
                  <a:lnTo>
                    <a:pt x="19581" y="20808"/>
                  </a:lnTo>
                  <a:lnTo>
                    <a:pt x="15114" y="23305"/>
                  </a:lnTo>
                  <a:lnTo>
                    <a:pt x="8912" y="28243"/>
                  </a:lnTo>
                  <a:lnTo>
                    <a:pt x="3150" y="34381"/>
                  </a:lnTo>
                  <a:lnTo>
                    <a:pt x="0" y="4047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40" name="Google Shape;13040;p246"/>
          <p:cNvSpPr txBox="1"/>
          <p:nvPr/>
        </p:nvSpPr>
        <p:spPr>
          <a:xfrm>
            <a:off x="3947248" y="1535135"/>
            <a:ext cx="19558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2230" lvl="0" marL="7429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8895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41" name="Google Shape;13041;p246"/>
          <p:cNvGrpSpPr/>
          <p:nvPr/>
        </p:nvGrpSpPr>
        <p:grpSpPr>
          <a:xfrm>
            <a:off x="4145630" y="1000665"/>
            <a:ext cx="100965" cy="1411605"/>
            <a:chOff x="4145630" y="1000665"/>
            <a:chExt cx="100965" cy="1411605"/>
          </a:xfrm>
        </p:grpSpPr>
        <p:sp>
          <p:nvSpPr>
            <p:cNvPr id="13042" name="Google Shape;13042;p246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3" name="Google Shape;13043;p246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44" name="Google Shape;13044;p246"/>
          <p:cNvSpPr txBox="1"/>
          <p:nvPr/>
        </p:nvSpPr>
        <p:spPr>
          <a:xfrm>
            <a:off x="4102341" y="2451937"/>
            <a:ext cx="16764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45" name="Google Shape;13045;p246"/>
          <p:cNvGrpSpPr/>
          <p:nvPr/>
        </p:nvGrpSpPr>
        <p:grpSpPr>
          <a:xfrm>
            <a:off x="4246430" y="1726346"/>
            <a:ext cx="199649" cy="40640"/>
            <a:chOff x="4246430" y="1726346"/>
            <a:chExt cx="199649" cy="40640"/>
          </a:xfrm>
        </p:grpSpPr>
        <p:sp>
          <p:nvSpPr>
            <p:cNvPr id="13046" name="Google Shape;13046;p246"/>
            <p:cNvSpPr/>
            <p:nvPr/>
          </p:nvSpPr>
          <p:spPr>
            <a:xfrm>
              <a:off x="4246430" y="1746590"/>
              <a:ext cx="196215" cy="0"/>
            </a:xfrm>
            <a:custGeom>
              <a:rect b="b" l="l" r="r" t="t"/>
              <a:pathLst>
                <a:path extrusionOk="0" h="120000" w="196214">
                  <a:moveTo>
                    <a:pt x="0" y="0"/>
                  </a:moveTo>
                  <a:lnTo>
                    <a:pt x="1957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7" name="Google Shape;13047;p246"/>
            <p:cNvSpPr/>
            <p:nvPr/>
          </p:nvSpPr>
          <p:spPr>
            <a:xfrm>
              <a:off x="4427029" y="1726346"/>
              <a:ext cx="19050" cy="40640"/>
            </a:xfrm>
            <a:custGeom>
              <a:rect b="b" l="l" r="r" t="t"/>
              <a:pathLst>
                <a:path extrusionOk="0" h="40639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48" name="Google Shape;13048;p246"/>
          <p:cNvSpPr txBox="1"/>
          <p:nvPr/>
        </p:nvSpPr>
        <p:spPr>
          <a:xfrm>
            <a:off x="4249648" y="1635759"/>
            <a:ext cx="1955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49" name="Google Shape;13049;p246"/>
          <p:cNvGrpSpPr/>
          <p:nvPr/>
        </p:nvGrpSpPr>
        <p:grpSpPr>
          <a:xfrm>
            <a:off x="4448032" y="1000665"/>
            <a:ext cx="100965" cy="1411605"/>
            <a:chOff x="4448032" y="1000665"/>
            <a:chExt cx="100965" cy="1411605"/>
          </a:xfrm>
        </p:grpSpPr>
        <p:sp>
          <p:nvSpPr>
            <p:cNvPr id="13050" name="Google Shape;13050;p246"/>
            <p:cNvSpPr/>
            <p:nvPr/>
          </p:nvSpPr>
          <p:spPr>
            <a:xfrm>
              <a:off x="4448032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1" name="Google Shape;13051;p246"/>
            <p:cNvSpPr/>
            <p:nvPr/>
          </p:nvSpPr>
          <p:spPr>
            <a:xfrm>
              <a:off x="4448032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52" name="Google Shape;13052;p246"/>
          <p:cNvSpPr txBox="1"/>
          <p:nvPr/>
        </p:nvSpPr>
        <p:spPr>
          <a:xfrm>
            <a:off x="4404740" y="2451937"/>
            <a:ext cx="16764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3" name="Google Shape;13053;p246"/>
          <p:cNvGrpSpPr/>
          <p:nvPr/>
        </p:nvGrpSpPr>
        <p:grpSpPr>
          <a:xfrm>
            <a:off x="4548833" y="1726346"/>
            <a:ext cx="199649" cy="40640"/>
            <a:chOff x="4548833" y="1726346"/>
            <a:chExt cx="199649" cy="40640"/>
          </a:xfrm>
        </p:grpSpPr>
        <p:sp>
          <p:nvSpPr>
            <p:cNvPr id="13054" name="Google Shape;13054;p246"/>
            <p:cNvSpPr/>
            <p:nvPr/>
          </p:nvSpPr>
          <p:spPr>
            <a:xfrm>
              <a:off x="4548833" y="1746590"/>
              <a:ext cx="196215" cy="0"/>
            </a:xfrm>
            <a:custGeom>
              <a:rect b="b" l="l" r="r" t="t"/>
              <a:pathLst>
                <a:path extrusionOk="0" h="120000" w="196214">
                  <a:moveTo>
                    <a:pt x="0" y="0"/>
                  </a:moveTo>
                  <a:lnTo>
                    <a:pt x="1957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5" name="Google Shape;13055;p246"/>
            <p:cNvSpPr/>
            <p:nvPr/>
          </p:nvSpPr>
          <p:spPr>
            <a:xfrm>
              <a:off x="4729432" y="1726346"/>
              <a:ext cx="19050" cy="40640"/>
            </a:xfrm>
            <a:custGeom>
              <a:rect b="b" l="l" r="r" t="t"/>
              <a:pathLst>
                <a:path extrusionOk="0" h="40639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56" name="Google Shape;13056;p246"/>
          <p:cNvSpPr txBox="1"/>
          <p:nvPr/>
        </p:nvSpPr>
        <p:spPr>
          <a:xfrm>
            <a:off x="4552048" y="1635759"/>
            <a:ext cx="1955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7" name="Google Shape;13057;p246"/>
          <p:cNvGrpSpPr/>
          <p:nvPr/>
        </p:nvGrpSpPr>
        <p:grpSpPr>
          <a:xfrm>
            <a:off x="4750435" y="1202267"/>
            <a:ext cx="100965" cy="1008380"/>
            <a:chOff x="4750435" y="1202267"/>
            <a:chExt cx="100965" cy="1008380"/>
          </a:xfrm>
        </p:grpSpPr>
        <p:sp>
          <p:nvSpPr>
            <p:cNvPr id="13058" name="Google Shape;13058;p246"/>
            <p:cNvSpPr/>
            <p:nvPr/>
          </p:nvSpPr>
          <p:spPr>
            <a:xfrm>
              <a:off x="4750435" y="1202267"/>
              <a:ext cx="100965" cy="1008380"/>
            </a:xfrm>
            <a:custGeom>
              <a:rect b="b" l="l" r="r" t="t"/>
              <a:pathLst>
                <a:path extrusionOk="0" h="1008380" w="100964">
                  <a:moveTo>
                    <a:pt x="100801" y="0"/>
                  </a:moveTo>
                  <a:lnTo>
                    <a:pt x="0" y="0"/>
                  </a:lnTo>
                  <a:lnTo>
                    <a:pt x="0" y="1008007"/>
                  </a:lnTo>
                  <a:lnTo>
                    <a:pt x="100801" y="1008007"/>
                  </a:lnTo>
                  <a:lnTo>
                    <a:pt x="1008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9" name="Google Shape;13059;p246"/>
            <p:cNvSpPr/>
            <p:nvPr/>
          </p:nvSpPr>
          <p:spPr>
            <a:xfrm>
              <a:off x="4750435" y="1202267"/>
              <a:ext cx="100965" cy="1008380"/>
            </a:xfrm>
            <a:custGeom>
              <a:rect b="b" l="l" r="r" t="t"/>
              <a:pathLst>
                <a:path extrusionOk="0" h="1008380" w="100964">
                  <a:moveTo>
                    <a:pt x="100801" y="0"/>
                  </a:moveTo>
                  <a:lnTo>
                    <a:pt x="0" y="0"/>
                  </a:lnTo>
                  <a:lnTo>
                    <a:pt x="0" y="1008007"/>
                  </a:lnTo>
                  <a:lnTo>
                    <a:pt x="100801" y="1008007"/>
                  </a:lnTo>
                  <a:lnTo>
                    <a:pt x="100801" y="0"/>
                  </a:lnTo>
                  <a:close/>
                </a:path>
                <a:path extrusionOk="0" h="1008380" w="100964">
                  <a:moveTo>
                    <a:pt x="100801" y="0"/>
                  </a:moveTo>
                  <a:lnTo>
                    <a:pt x="100801" y="1008007"/>
                  </a:lnTo>
                  <a:lnTo>
                    <a:pt x="100801" y="0"/>
                  </a:lnTo>
                  <a:close/>
                </a:path>
                <a:path extrusionOk="0" h="1008380" w="100964">
                  <a:moveTo>
                    <a:pt x="100801" y="0"/>
                  </a:moveTo>
                  <a:lnTo>
                    <a:pt x="0" y="0"/>
                  </a:lnTo>
                  <a:lnTo>
                    <a:pt x="1008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0" name="Google Shape;13060;p246"/>
          <p:cNvSpPr txBox="1"/>
          <p:nvPr/>
        </p:nvSpPr>
        <p:spPr>
          <a:xfrm>
            <a:off x="4707140" y="2250337"/>
            <a:ext cx="16764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1" name="Google Shape;13061;p246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Parameters:  4096 </a:t>
            </a:r>
            <a:r>
              <a:rPr lang="en-US" sz="5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 = 4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62" name="Google Shape;13062;p24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063" name="Google Shape;13063;p24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4" name="Google Shape;13064;p24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5" name="Google Shape;13065;p2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6" name="Google Shape;13066;p24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067" name="Google Shape;13067;p24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1" name="Shape 1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2" name="Google Shape;13072;p247"/>
          <p:cNvSpPr/>
          <p:nvPr/>
        </p:nvSpPr>
        <p:spPr>
          <a:xfrm>
            <a:off x="510753" y="645245"/>
            <a:ext cx="560705" cy="2069464"/>
          </a:xfrm>
          <a:custGeom>
            <a:rect b="b" l="l" r="r" t="t"/>
            <a:pathLst>
              <a:path extrusionOk="0" h="2069464" w="560705">
                <a:moveTo>
                  <a:pt x="560451" y="0"/>
                </a:moveTo>
                <a:lnTo>
                  <a:pt x="554404" y="0"/>
                </a:lnTo>
                <a:lnTo>
                  <a:pt x="0" y="960225"/>
                </a:lnTo>
                <a:lnTo>
                  <a:pt x="0" y="2069034"/>
                </a:lnTo>
                <a:lnTo>
                  <a:pt x="6047" y="2069034"/>
                </a:lnTo>
                <a:lnTo>
                  <a:pt x="6047" y="960225"/>
                </a:lnTo>
                <a:lnTo>
                  <a:pt x="560451" y="0"/>
                </a:lnTo>
                <a:close/>
              </a:path>
              <a:path extrusionOk="0" h="2069464" w="560705">
                <a:moveTo>
                  <a:pt x="560451" y="0"/>
                </a:moveTo>
                <a:lnTo>
                  <a:pt x="6047" y="960225"/>
                </a:lnTo>
                <a:lnTo>
                  <a:pt x="6047" y="2069034"/>
                </a:lnTo>
                <a:lnTo>
                  <a:pt x="560451" y="1108808"/>
                </a:lnTo>
                <a:lnTo>
                  <a:pt x="560451" y="0"/>
                </a:lnTo>
                <a:close/>
              </a:path>
            </a:pathLst>
          </a:custGeom>
          <a:solidFill>
            <a:srgbClr val="7F7F7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3" name="Google Shape;13073;p247"/>
          <p:cNvSpPr txBox="1"/>
          <p:nvPr/>
        </p:nvSpPr>
        <p:spPr>
          <a:xfrm>
            <a:off x="808570" y="217343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4" name="Google Shape;13074;p247"/>
          <p:cNvSpPr txBox="1"/>
          <p:nvPr/>
        </p:nvSpPr>
        <p:spPr>
          <a:xfrm>
            <a:off x="415455" y="2703651"/>
            <a:ext cx="19685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5" name="Google Shape;13075;p247"/>
          <p:cNvSpPr/>
          <p:nvPr/>
        </p:nvSpPr>
        <p:spPr>
          <a:xfrm>
            <a:off x="611553" y="1353146"/>
            <a:ext cx="167640" cy="601980"/>
          </a:xfrm>
          <a:custGeom>
            <a:rect b="b" l="l" r="r" t="t"/>
            <a:pathLst>
              <a:path extrusionOk="0" h="601980" w="167640">
                <a:moveTo>
                  <a:pt x="167329" y="0"/>
                </a:moveTo>
                <a:lnTo>
                  <a:pt x="161281" y="0"/>
                </a:lnTo>
                <a:lnTo>
                  <a:pt x="0" y="279339"/>
                </a:lnTo>
                <a:lnTo>
                  <a:pt x="0" y="601902"/>
                </a:lnTo>
                <a:lnTo>
                  <a:pt x="6047" y="601902"/>
                </a:lnTo>
                <a:lnTo>
                  <a:pt x="6047" y="279339"/>
                </a:lnTo>
                <a:lnTo>
                  <a:pt x="167329" y="0"/>
                </a:lnTo>
                <a:close/>
              </a:path>
              <a:path extrusionOk="0" h="601980" w="167640">
                <a:moveTo>
                  <a:pt x="167329" y="0"/>
                </a:moveTo>
                <a:lnTo>
                  <a:pt x="6047" y="279339"/>
                </a:lnTo>
                <a:lnTo>
                  <a:pt x="6047" y="601902"/>
                </a:lnTo>
                <a:lnTo>
                  <a:pt x="167329" y="322563"/>
                </a:lnTo>
                <a:lnTo>
                  <a:pt x="167329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6" name="Google Shape;13076;p247"/>
          <p:cNvSpPr txBox="1"/>
          <p:nvPr/>
        </p:nvSpPr>
        <p:spPr>
          <a:xfrm>
            <a:off x="668045" y="145370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7" name="Google Shape;13077;p247"/>
          <p:cNvSpPr txBox="1"/>
          <p:nvPr/>
        </p:nvSpPr>
        <p:spPr>
          <a:xfrm>
            <a:off x="633983" y="1732482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8" name="Google Shape;13078;p247"/>
          <p:cNvGrpSpPr/>
          <p:nvPr/>
        </p:nvGrpSpPr>
        <p:grpSpPr>
          <a:xfrm>
            <a:off x="617601" y="833339"/>
            <a:ext cx="806516" cy="1692910"/>
            <a:chOff x="617601" y="833339"/>
            <a:chExt cx="806516" cy="1692910"/>
          </a:xfrm>
        </p:grpSpPr>
        <p:sp>
          <p:nvSpPr>
            <p:cNvPr id="13079" name="Google Shape;13079;p247"/>
            <p:cNvSpPr/>
            <p:nvPr/>
          </p:nvSpPr>
          <p:spPr>
            <a:xfrm>
              <a:off x="617601" y="1353146"/>
              <a:ext cx="443865" cy="601980"/>
            </a:xfrm>
            <a:custGeom>
              <a:rect b="b" l="l" r="r" t="t"/>
              <a:pathLst>
                <a:path extrusionOk="0" h="601980" w="443865">
                  <a:moveTo>
                    <a:pt x="0" y="279339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0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0" y="601902"/>
                  </a:moveTo>
                  <a:lnTo>
                    <a:pt x="443522" y="306354"/>
                  </a:lnTo>
                </a:path>
                <a:path extrusionOk="0" h="601980" w="443865">
                  <a:moveTo>
                    <a:pt x="161281" y="322563"/>
                  </a:moveTo>
                  <a:lnTo>
                    <a:pt x="443522" y="3063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0" name="Google Shape;13080;p247"/>
            <p:cNvSpPr/>
            <p:nvPr/>
          </p:nvSpPr>
          <p:spPr>
            <a:xfrm>
              <a:off x="849442" y="833339"/>
              <a:ext cx="574675" cy="1692910"/>
            </a:xfrm>
            <a:custGeom>
              <a:rect b="b" l="l" r="r" t="t"/>
              <a:pathLst>
                <a:path extrusionOk="0" h="1692910" w="574675">
                  <a:moveTo>
                    <a:pt x="574565" y="0"/>
                  </a:moveTo>
                  <a:lnTo>
                    <a:pt x="453603" y="0"/>
                  </a:lnTo>
                  <a:lnTo>
                    <a:pt x="0" y="785638"/>
                  </a:lnTo>
                  <a:lnTo>
                    <a:pt x="0" y="1692845"/>
                  </a:lnTo>
                  <a:lnTo>
                    <a:pt x="120962" y="1692845"/>
                  </a:lnTo>
                  <a:lnTo>
                    <a:pt x="120962" y="785638"/>
                  </a:lnTo>
                  <a:lnTo>
                    <a:pt x="574565" y="0"/>
                  </a:lnTo>
                  <a:close/>
                </a:path>
                <a:path extrusionOk="0" h="1692910" w="574675">
                  <a:moveTo>
                    <a:pt x="574565" y="0"/>
                  </a:moveTo>
                  <a:lnTo>
                    <a:pt x="120962" y="785638"/>
                  </a:lnTo>
                  <a:lnTo>
                    <a:pt x="120962" y="1692845"/>
                  </a:lnTo>
                  <a:lnTo>
                    <a:pt x="574565" y="907206"/>
                  </a:lnTo>
                  <a:lnTo>
                    <a:pt x="574565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81" name="Google Shape;13081;p247"/>
          <p:cNvSpPr txBox="1"/>
          <p:nvPr/>
        </p:nvSpPr>
        <p:spPr>
          <a:xfrm>
            <a:off x="1085773" y="1138935"/>
            <a:ext cx="44958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2" name="Google Shape;13082;p247"/>
          <p:cNvSpPr txBox="1"/>
          <p:nvPr/>
        </p:nvSpPr>
        <p:spPr>
          <a:xfrm>
            <a:off x="1211770" y="20726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3" name="Google Shape;13083;p247"/>
          <p:cNvSpPr txBox="1"/>
          <p:nvPr/>
        </p:nvSpPr>
        <p:spPr>
          <a:xfrm>
            <a:off x="709256" y="2507790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4" name="Google Shape;13084;p247"/>
          <p:cNvSpPr/>
          <p:nvPr/>
        </p:nvSpPr>
        <p:spPr>
          <a:xfrm>
            <a:off x="950243" y="1523783"/>
            <a:ext cx="191770" cy="263525"/>
          </a:xfrm>
          <a:custGeom>
            <a:rect b="b" l="l" r="r" t="t"/>
            <a:pathLst>
              <a:path extrusionOk="0" h="263525" w="191769">
                <a:moveTo>
                  <a:pt x="191522" y="0"/>
                </a:moveTo>
                <a:lnTo>
                  <a:pt x="70560" y="0"/>
                </a:lnTo>
                <a:lnTo>
                  <a:pt x="0" y="122209"/>
                </a:lnTo>
                <a:lnTo>
                  <a:pt x="0" y="263330"/>
                </a:lnTo>
                <a:lnTo>
                  <a:pt x="120962" y="263330"/>
                </a:lnTo>
                <a:lnTo>
                  <a:pt x="120962" y="122209"/>
                </a:lnTo>
                <a:lnTo>
                  <a:pt x="191522" y="0"/>
                </a:lnTo>
                <a:close/>
              </a:path>
              <a:path extrusionOk="0" h="263525" w="191769">
                <a:moveTo>
                  <a:pt x="191522" y="0"/>
                </a:moveTo>
                <a:lnTo>
                  <a:pt x="120962" y="122209"/>
                </a:lnTo>
                <a:lnTo>
                  <a:pt x="120962" y="263330"/>
                </a:lnTo>
                <a:lnTo>
                  <a:pt x="191522" y="141119"/>
                </a:lnTo>
                <a:lnTo>
                  <a:pt x="19152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5" name="Google Shape;13085;p247"/>
          <p:cNvSpPr txBox="1"/>
          <p:nvPr/>
        </p:nvSpPr>
        <p:spPr>
          <a:xfrm>
            <a:off x="1066355" y="1524848"/>
            <a:ext cx="63500" cy="2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86" name="Google Shape;13086;p247"/>
          <p:cNvGrpSpPr/>
          <p:nvPr/>
        </p:nvGrpSpPr>
        <p:grpSpPr>
          <a:xfrm>
            <a:off x="1071205" y="1021433"/>
            <a:ext cx="706185" cy="1316990"/>
            <a:chOff x="1071205" y="1021433"/>
            <a:chExt cx="706185" cy="1316990"/>
          </a:xfrm>
        </p:grpSpPr>
        <p:sp>
          <p:nvSpPr>
            <p:cNvPr id="13087" name="Google Shape;13087;p247"/>
            <p:cNvSpPr/>
            <p:nvPr/>
          </p:nvSpPr>
          <p:spPr>
            <a:xfrm>
              <a:off x="1071205" y="1523783"/>
              <a:ext cx="443865" cy="263525"/>
            </a:xfrm>
            <a:custGeom>
              <a:rect b="b" l="l" r="r" t="t"/>
              <a:pathLst>
                <a:path extrusionOk="0" h="263525" w="443865">
                  <a:moveTo>
                    <a:pt x="0" y="122209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0" y="263330"/>
                  </a:moveTo>
                  <a:lnTo>
                    <a:pt x="443522" y="149224"/>
                  </a:lnTo>
                </a:path>
                <a:path extrusionOk="0" h="263525" w="443865">
                  <a:moveTo>
                    <a:pt x="70560" y="141119"/>
                  </a:moveTo>
                  <a:lnTo>
                    <a:pt x="443522" y="1492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8" name="Google Shape;13088;p247"/>
            <p:cNvSpPr/>
            <p:nvPr/>
          </p:nvSpPr>
          <p:spPr>
            <a:xfrm>
              <a:off x="1303045" y="1021433"/>
              <a:ext cx="474345" cy="1316990"/>
            </a:xfrm>
            <a:custGeom>
              <a:rect b="b" l="l" r="r" t="t"/>
              <a:pathLst>
                <a:path extrusionOk="0" h="1316989" w="474344">
                  <a:moveTo>
                    <a:pt x="473764" y="0"/>
                  </a:moveTo>
                  <a:lnTo>
                    <a:pt x="352802" y="0"/>
                  </a:lnTo>
                  <a:lnTo>
                    <a:pt x="0" y="611052"/>
                  </a:lnTo>
                  <a:lnTo>
                    <a:pt x="0" y="1316657"/>
                  </a:lnTo>
                  <a:lnTo>
                    <a:pt x="120962" y="1316657"/>
                  </a:lnTo>
                  <a:lnTo>
                    <a:pt x="120962" y="611052"/>
                  </a:lnTo>
                  <a:lnTo>
                    <a:pt x="473764" y="0"/>
                  </a:lnTo>
                  <a:close/>
                </a:path>
                <a:path extrusionOk="0" h="1316989" w="474344">
                  <a:moveTo>
                    <a:pt x="473764" y="0"/>
                  </a:moveTo>
                  <a:lnTo>
                    <a:pt x="120962" y="611052"/>
                  </a:lnTo>
                  <a:lnTo>
                    <a:pt x="120962" y="1316657"/>
                  </a:lnTo>
                  <a:lnTo>
                    <a:pt x="473764" y="705605"/>
                  </a:lnTo>
                  <a:lnTo>
                    <a:pt x="473764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89" name="Google Shape;13089;p247"/>
          <p:cNvSpPr txBox="1"/>
          <p:nvPr/>
        </p:nvSpPr>
        <p:spPr>
          <a:xfrm>
            <a:off x="1315389" y="2327464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0" name="Google Shape;13090;p247"/>
          <p:cNvSpPr txBox="1"/>
          <p:nvPr/>
        </p:nvSpPr>
        <p:spPr>
          <a:xfrm>
            <a:off x="1791360" y="13135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1" name="Google Shape;13091;p247"/>
          <p:cNvSpPr txBox="1"/>
          <p:nvPr/>
        </p:nvSpPr>
        <p:spPr>
          <a:xfrm>
            <a:off x="1614970" y="19718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2" name="Google Shape;13092;p247"/>
          <p:cNvSpPr/>
          <p:nvPr/>
        </p:nvSpPr>
        <p:spPr>
          <a:xfrm>
            <a:off x="1403846" y="1484914"/>
            <a:ext cx="222250" cy="376555"/>
          </a:xfrm>
          <a:custGeom>
            <a:rect b="b" l="l" r="r" t="t"/>
            <a:pathLst>
              <a:path extrusionOk="0" h="376555" w="222250">
                <a:moveTo>
                  <a:pt x="221762" y="0"/>
                </a:moveTo>
                <a:lnTo>
                  <a:pt x="100800" y="0"/>
                </a:lnTo>
                <a:lnTo>
                  <a:pt x="0" y="174586"/>
                </a:lnTo>
                <a:lnTo>
                  <a:pt x="0" y="376187"/>
                </a:lnTo>
                <a:lnTo>
                  <a:pt x="120962" y="376187"/>
                </a:lnTo>
                <a:lnTo>
                  <a:pt x="120962" y="174586"/>
                </a:lnTo>
                <a:lnTo>
                  <a:pt x="221762" y="0"/>
                </a:lnTo>
                <a:close/>
              </a:path>
              <a:path extrusionOk="0" h="376555" w="222250">
                <a:moveTo>
                  <a:pt x="221762" y="0"/>
                </a:moveTo>
                <a:lnTo>
                  <a:pt x="120962" y="174586"/>
                </a:lnTo>
                <a:lnTo>
                  <a:pt x="120962" y="376187"/>
                </a:lnTo>
                <a:lnTo>
                  <a:pt x="221762" y="201601"/>
                </a:lnTo>
                <a:lnTo>
                  <a:pt x="22176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3" name="Google Shape;13093;p247"/>
          <p:cNvSpPr txBox="1"/>
          <p:nvPr/>
        </p:nvSpPr>
        <p:spPr>
          <a:xfrm>
            <a:off x="1550187" y="152498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4" name="Google Shape;13094;p247"/>
          <p:cNvSpPr txBox="1"/>
          <p:nvPr/>
        </p:nvSpPr>
        <p:spPr>
          <a:xfrm>
            <a:off x="1534693" y="168043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95" name="Google Shape;13095;p247"/>
          <p:cNvGrpSpPr/>
          <p:nvPr/>
        </p:nvGrpSpPr>
        <p:grpSpPr>
          <a:xfrm>
            <a:off x="1524809" y="1069857"/>
            <a:ext cx="685871" cy="1241425"/>
            <a:chOff x="1524809" y="1069857"/>
            <a:chExt cx="685871" cy="1241425"/>
          </a:xfrm>
        </p:grpSpPr>
        <p:sp>
          <p:nvSpPr>
            <p:cNvPr id="13096" name="Google Shape;13096;p247"/>
            <p:cNvSpPr/>
            <p:nvPr/>
          </p:nvSpPr>
          <p:spPr>
            <a:xfrm>
              <a:off x="1524809" y="1484914"/>
              <a:ext cx="443865" cy="376555"/>
            </a:xfrm>
            <a:custGeom>
              <a:rect b="b" l="l" r="r" t="t"/>
              <a:pathLst>
                <a:path extrusionOk="0" h="376555" w="443864">
                  <a:moveTo>
                    <a:pt x="0" y="174586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0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0" y="376187"/>
                  </a:moveTo>
                  <a:lnTo>
                    <a:pt x="443522" y="201601"/>
                  </a:lnTo>
                </a:path>
                <a:path extrusionOk="0" h="376555" w="443864">
                  <a:moveTo>
                    <a:pt x="100800" y="201601"/>
                  </a:moveTo>
                  <a:lnTo>
                    <a:pt x="443522" y="20160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7" name="Google Shape;13097;p247"/>
            <p:cNvSpPr/>
            <p:nvPr/>
          </p:nvSpPr>
          <p:spPr>
            <a:xfrm>
              <a:off x="1676010" y="1069857"/>
              <a:ext cx="534670" cy="1241425"/>
            </a:xfrm>
            <a:custGeom>
              <a:rect b="b" l="l" r="r" t="t"/>
              <a:pathLst>
                <a:path extrusionOk="0" h="1241425" w="534669">
                  <a:moveTo>
                    <a:pt x="534244" y="0"/>
                  </a:moveTo>
                  <a:lnTo>
                    <a:pt x="332642" y="0"/>
                  </a:lnTo>
                  <a:lnTo>
                    <a:pt x="0" y="576135"/>
                  </a:lnTo>
                  <a:lnTo>
                    <a:pt x="0" y="1241421"/>
                  </a:lnTo>
                  <a:lnTo>
                    <a:pt x="201601" y="1241421"/>
                  </a:lnTo>
                  <a:lnTo>
                    <a:pt x="201601" y="576135"/>
                  </a:lnTo>
                  <a:lnTo>
                    <a:pt x="534244" y="0"/>
                  </a:lnTo>
                  <a:close/>
                </a:path>
                <a:path extrusionOk="0" h="1241425" w="534669">
                  <a:moveTo>
                    <a:pt x="534244" y="0"/>
                  </a:moveTo>
                  <a:lnTo>
                    <a:pt x="201601" y="576135"/>
                  </a:lnTo>
                  <a:lnTo>
                    <a:pt x="201601" y="1241421"/>
                  </a:lnTo>
                  <a:lnTo>
                    <a:pt x="534244" y="665285"/>
                  </a:lnTo>
                  <a:lnTo>
                    <a:pt x="5342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8" name="Google Shape;13098;p247"/>
          <p:cNvSpPr txBox="1"/>
          <p:nvPr/>
        </p:nvSpPr>
        <p:spPr>
          <a:xfrm>
            <a:off x="1710944" y="2300654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9" name="Google Shape;13099;p247"/>
          <p:cNvSpPr txBox="1"/>
          <p:nvPr/>
        </p:nvSpPr>
        <p:spPr>
          <a:xfrm>
            <a:off x="2224798" y="13417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0" name="Google Shape;13100;p247"/>
          <p:cNvSpPr txBox="1"/>
          <p:nvPr/>
        </p:nvSpPr>
        <p:spPr>
          <a:xfrm>
            <a:off x="2058479" y="196247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1" name="Google Shape;13101;p247"/>
          <p:cNvSpPr txBox="1"/>
          <p:nvPr/>
        </p:nvSpPr>
        <p:spPr>
          <a:xfrm>
            <a:off x="1139913" y="2393441"/>
            <a:ext cx="86296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 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2" name="Google Shape;13102;p247"/>
          <p:cNvSpPr/>
          <p:nvPr/>
        </p:nvSpPr>
        <p:spPr>
          <a:xfrm>
            <a:off x="1776811" y="1568255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3" name="Google Shape;13103;p247"/>
          <p:cNvSpPr txBox="1"/>
          <p:nvPr/>
        </p:nvSpPr>
        <p:spPr>
          <a:xfrm>
            <a:off x="1963470" y="1568017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04" name="Google Shape;13104;p247"/>
          <p:cNvGrpSpPr/>
          <p:nvPr/>
        </p:nvGrpSpPr>
        <p:grpSpPr>
          <a:xfrm>
            <a:off x="1978412" y="1223034"/>
            <a:ext cx="605226" cy="941069"/>
            <a:chOff x="1978412" y="1223034"/>
            <a:chExt cx="605226" cy="941069"/>
          </a:xfrm>
        </p:grpSpPr>
        <p:sp>
          <p:nvSpPr>
            <p:cNvPr id="13105" name="Google Shape;13105;p247"/>
            <p:cNvSpPr/>
            <p:nvPr/>
          </p:nvSpPr>
          <p:spPr>
            <a:xfrm>
              <a:off x="1978412" y="1568255"/>
              <a:ext cx="443865" cy="226060"/>
            </a:xfrm>
            <a:custGeom>
              <a:rect b="b" l="l" r="r" t="t"/>
              <a:pathLst>
                <a:path extrusionOk="0" h="226060" w="443864">
                  <a:moveTo>
                    <a:pt x="0" y="104752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0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0" y="225714"/>
                  </a:moveTo>
                  <a:lnTo>
                    <a:pt x="443522" y="131767"/>
                  </a:lnTo>
                </a:path>
                <a:path extrusionOk="0" h="226060" w="443864">
                  <a:moveTo>
                    <a:pt x="60481" y="120961"/>
                  </a:moveTo>
                  <a:lnTo>
                    <a:pt x="443522" y="13176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6" name="Google Shape;13106;p247"/>
            <p:cNvSpPr/>
            <p:nvPr/>
          </p:nvSpPr>
          <p:spPr>
            <a:xfrm>
              <a:off x="2129613" y="1223034"/>
              <a:ext cx="454025" cy="941069"/>
            </a:xfrm>
            <a:custGeom>
              <a:rect b="b" l="l" r="r" t="t"/>
              <a:pathLst>
                <a:path extrusionOk="0" h="941069" w="454025">
                  <a:moveTo>
                    <a:pt x="453603" y="0"/>
                  </a:moveTo>
                  <a:lnTo>
                    <a:pt x="252002" y="0"/>
                  </a:lnTo>
                  <a:lnTo>
                    <a:pt x="0" y="436465"/>
                  </a:lnTo>
                  <a:lnTo>
                    <a:pt x="0" y="940469"/>
                  </a:lnTo>
                  <a:lnTo>
                    <a:pt x="201601" y="940469"/>
                  </a:lnTo>
                  <a:lnTo>
                    <a:pt x="201601" y="436465"/>
                  </a:lnTo>
                  <a:lnTo>
                    <a:pt x="453603" y="0"/>
                  </a:lnTo>
                  <a:close/>
                </a:path>
                <a:path extrusionOk="0" h="941069" w="454025">
                  <a:moveTo>
                    <a:pt x="453603" y="0"/>
                  </a:moveTo>
                  <a:lnTo>
                    <a:pt x="201601" y="436465"/>
                  </a:lnTo>
                  <a:lnTo>
                    <a:pt x="201601" y="940469"/>
                  </a:lnTo>
                  <a:lnTo>
                    <a:pt x="453603" y="504003"/>
                  </a:lnTo>
                  <a:lnTo>
                    <a:pt x="453603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7" name="Google Shape;13107;p247"/>
          <p:cNvSpPr txBox="1"/>
          <p:nvPr/>
        </p:nvSpPr>
        <p:spPr>
          <a:xfrm>
            <a:off x="2597759" y="141430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8" name="Google Shape;13108;p247"/>
          <p:cNvSpPr txBox="1"/>
          <p:nvPr/>
        </p:nvSpPr>
        <p:spPr>
          <a:xfrm>
            <a:off x="2471762" y="1884539"/>
            <a:ext cx="965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9" name="Google Shape;13109;p247"/>
          <p:cNvSpPr txBox="1"/>
          <p:nvPr/>
        </p:nvSpPr>
        <p:spPr>
          <a:xfrm>
            <a:off x="2032190" y="2152877"/>
            <a:ext cx="396875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0" name="Google Shape;13110;p247"/>
          <p:cNvSpPr/>
          <p:nvPr/>
        </p:nvSpPr>
        <p:spPr>
          <a:xfrm>
            <a:off x="2230414" y="1581763"/>
            <a:ext cx="262255" cy="226060"/>
          </a:xfrm>
          <a:custGeom>
            <a:rect b="b" l="l" r="r" t="t"/>
            <a:pathLst>
              <a:path extrusionOk="0" h="226060" w="262255">
                <a:moveTo>
                  <a:pt x="262082" y="0"/>
                </a:moveTo>
                <a:lnTo>
                  <a:pt x="60481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5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1" name="Google Shape;13111;p247"/>
          <p:cNvSpPr txBox="1"/>
          <p:nvPr/>
        </p:nvSpPr>
        <p:spPr>
          <a:xfrm>
            <a:off x="2417064" y="158151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2" name="Google Shape;13112;p247"/>
          <p:cNvSpPr txBox="1"/>
          <p:nvPr/>
        </p:nvSpPr>
        <p:spPr>
          <a:xfrm>
            <a:off x="2425763" y="165474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13" name="Google Shape;13113;p247"/>
          <p:cNvGrpSpPr/>
          <p:nvPr/>
        </p:nvGrpSpPr>
        <p:grpSpPr>
          <a:xfrm>
            <a:off x="2432016" y="1288918"/>
            <a:ext cx="574590" cy="828040"/>
            <a:chOff x="2432016" y="1288918"/>
            <a:chExt cx="574590" cy="828040"/>
          </a:xfrm>
        </p:grpSpPr>
        <p:sp>
          <p:nvSpPr>
            <p:cNvPr id="13114" name="Google Shape;13114;p247"/>
            <p:cNvSpPr/>
            <p:nvPr/>
          </p:nvSpPr>
          <p:spPr>
            <a:xfrm>
              <a:off x="2432016" y="1581763"/>
              <a:ext cx="423545" cy="226060"/>
            </a:xfrm>
            <a:custGeom>
              <a:rect b="b" l="l" r="r" t="t"/>
              <a:pathLst>
                <a:path extrusionOk="0" h="226060" w="423544">
                  <a:moveTo>
                    <a:pt x="0" y="104752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0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0" y="225714"/>
                  </a:moveTo>
                  <a:lnTo>
                    <a:pt x="423362" y="126364"/>
                  </a:lnTo>
                </a:path>
                <a:path extrusionOk="0" h="226060" w="423544">
                  <a:moveTo>
                    <a:pt x="60480" y="120961"/>
                  </a:moveTo>
                  <a:lnTo>
                    <a:pt x="423362" y="1263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5" name="Google Shape;13115;p247"/>
            <p:cNvSpPr/>
            <p:nvPr/>
          </p:nvSpPr>
          <p:spPr>
            <a:xfrm>
              <a:off x="2522736" y="1288918"/>
              <a:ext cx="483870" cy="828040"/>
            </a:xfrm>
            <a:custGeom>
              <a:rect b="b" l="l" r="r" t="t"/>
              <a:pathLst>
                <a:path extrusionOk="0" h="828039" w="483869">
                  <a:moveTo>
                    <a:pt x="483844" y="0"/>
                  </a:moveTo>
                  <a:lnTo>
                    <a:pt x="221761" y="0"/>
                  </a:lnTo>
                  <a:lnTo>
                    <a:pt x="0" y="384089"/>
                  </a:lnTo>
                  <a:lnTo>
                    <a:pt x="0" y="827612"/>
                  </a:lnTo>
                  <a:lnTo>
                    <a:pt x="262082" y="827612"/>
                  </a:lnTo>
                  <a:lnTo>
                    <a:pt x="262082" y="384089"/>
                  </a:lnTo>
                  <a:lnTo>
                    <a:pt x="483844" y="0"/>
                  </a:lnTo>
                  <a:close/>
                </a:path>
                <a:path extrusionOk="0" h="828039" w="483869">
                  <a:moveTo>
                    <a:pt x="483844" y="0"/>
                  </a:moveTo>
                  <a:lnTo>
                    <a:pt x="262082" y="384089"/>
                  </a:lnTo>
                  <a:lnTo>
                    <a:pt x="262082" y="827612"/>
                  </a:lnTo>
                  <a:lnTo>
                    <a:pt x="483844" y="443522"/>
                  </a:lnTo>
                  <a:lnTo>
                    <a:pt x="483844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16" name="Google Shape;13116;p247"/>
          <p:cNvSpPr txBox="1"/>
          <p:nvPr/>
        </p:nvSpPr>
        <p:spPr>
          <a:xfrm>
            <a:off x="3021114" y="1449958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7" name="Google Shape;13117;p247"/>
          <p:cNvSpPr txBox="1"/>
          <p:nvPr/>
        </p:nvSpPr>
        <p:spPr>
          <a:xfrm>
            <a:off x="2910243" y="186376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8" name="Google Shape;13118;p247"/>
          <p:cNvSpPr txBox="1"/>
          <p:nvPr/>
        </p:nvSpPr>
        <p:spPr>
          <a:xfrm>
            <a:off x="2453081" y="2098164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9" name="Google Shape;13119;p247"/>
          <p:cNvSpPr/>
          <p:nvPr/>
        </p:nvSpPr>
        <p:spPr>
          <a:xfrm>
            <a:off x="2593296" y="1587166"/>
            <a:ext cx="322580" cy="226060"/>
          </a:xfrm>
          <a:custGeom>
            <a:rect b="b" l="l" r="r" t="t"/>
            <a:pathLst>
              <a:path extrusionOk="0" h="226060" w="322580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80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1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0" name="Google Shape;13120;p247"/>
          <p:cNvSpPr txBox="1"/>
          <p:nvPr/>
        </p:nvSpPr>
        <p:spPr>
          <a:xfrm>
            <a:off x="2840418" y="1586927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1" name="Google Shape;13121;p247"/>
          <p:cNvSpPr txBox="1"/>
          <p:nvPr/>
        </p:nvSpPr>
        <p:spPr>
          <a:xfrm>
            <a:off x="2849117" y="1660143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2" name="Google Shape;13122;p247"/>
          <p:cNvGrpSpPr/>
          <p:nvPr/>
        </p:nvGrpSpPr>
        <p:grpSpPr>
          <a:xfrm>
            <a:off x="2855379" y="1424636"/>
            <a:ext cx="534345" cy="564515"/>
            <a:chOff x="2855379" y="1424636"/>
            <a:chExt cx="534345" cy="564515"/>
          </a:xfrm>
        </p:grpSpPr>
        <p:sp>
          <p:nvSpPr>
            <p:cNvPr id="13123" name="Google Shape;13123;p247"/>
            <p:cNvSpPr/>
            <p:nvPr/>
          </p:nvSpPr>
          <p:spPr>
            <a:xfrm>
              <a:off x="2855379" y="1587166"/>
              <a:ext cx="353060" cy="226060"/>
            </a:xfrm>
            <a:custGeom>
              <a:rect b="b" l="l" r="r" t="t"/>
              <a:pathLst>
                <a:path extrusionOk="0" h="226060" w="353060">
                  <a:moveTo>
                    <a:pt x="0" y="104752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0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0" y="225714"/>
                  </a:moveTo>
                  <a:lnTo>
                    <a:pt x="352803" y="118260"/>
                  </a:lnTo>
                </a:path>
                <a:path extrusionOk="0" h="226060" w="353060">
                  <a:moveTo>
                    <a:pt x="60481" y="120961"/>
                  </a:moveTo>
                  <a:lnTo>
                    <a:pt x="352803" y="1182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4" name="Google Shape;13124;p247"/>
            <p:cNvSpPr/>
            <p:nvPr/>
          </p:nvSpPr>
          <p:spPr>
            <a:xfrm>
              <a:off x="2976340" y="1424636"/>
              <a:ext cx="413384" cy="564515"/>
            </a:xfrm>
            <a:custGeom>
              <a:rect b="b" l="l" r="r" t="t"/>
              <a:pathLst>
                <a:path extrusionOk="0" h="564514" w="413385">
                  <a:moveTo>
                    <a:pt x="413283" y="0"/>
                  </a:moveTo>
                  <a:lnTo>
                    <a:pt x="151200" y="0"/>
                  </a:lnTo>
                  <a:lnTo>
                    <a:pt x="0" y="261879"/>
                  </a:lnTo>
                  <a:lnTo>
                    <a:pt x="0" y="564281"/>
                  </a:lnTo>
                  <a:lnTo>
                    <a:pt x="262082" y="564281"/>
                  </a:lnTo>
                  <a:lnTo>
                    <a:pt x="262082" y="261879"/>
                  </a:lnTo>
                  <a:lnTo>
                    <a:pt x="413283" y="0"/>
                  </a:lnTo>
                  <a:close/>
                </a:path>
                <a:path extrusionOk="0" h="564514" w="413385">
                  <a:moveTo>
                    <a:pt x="413283" y="0"/>
                  </a:moveTo>
                  <a:lnTo>
                    <a:pt x="262082" y="261879"/>
                  </a:lnTo>
                  <a:lnTo>
                    <a:pt x="262082" y="564281"/>
                  </a:lnTo>
                  <a:lnTo>
                    <a:pt x="413283" y="302401"/>
                  </a:lnTo>
                  <a:lnTo>
                    <a:pt x="413283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25" name="Google Shape;13125;p247"/>
          <p:cNvSpPr txBox="1"/>
          <p:nvPr/>
        </p:nvSpPr>
        <p:spPr>
          <a:xfrm>
            <a:off x="3404158" y="1515109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6" name="Google Shape;13126;p247"/>
          <p:cNvSpPr txBox="1"/>
          <p:nvPr/>
        </p:nvSpPr>
        <p:spPr>
          <a:xfrm>
            <a:off x="3328555" y="179725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7" name="Google Shape;13127;p247"/>
          <p:cNvSpPr txBox="1"/>
          <p:nvPr/>
        </p:nvSpPr>
        <p:spPr>
          <a:xfrm>
            <a:off x="2906687" y="1970529"/>
            <a:ext cx="4013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384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8" name="Google Shape;13128;p247"/>
          <p:cNvSpPr/>
          <p:nvPr/>
        </p:nvSpPr>
        <p:spPr>
          <a:xfrm>
            <a:off x="3026740" y="1595270"/>
            <a:ext cx="322580" cy="226060"/>
          </a:xfrm>
          <a:custGeom>
            <a:rect b="b" l="l" r="r" t="t"/>
            <a:pathLst>
              <a:path extrusionOk="0" h="226060" w="322579">
                <a:moveTo>
                  <a:pt x="322563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62082" y="225714"/>
                </a:lnTo>
                <a:lnTo>
                  <a:pt x="262082" y="104752"/>
                </a:lnTo>
                <a:lnTo>
                  <a:pt x="322563" y="0"/>
                </a:lnTo>
                <a:close/>
              </a:path>
              <a:path extrusionOk="0" h="226060" w="322579">
                <a:moveTo>
                  <a:pt x="322563" y="0"/>
                </a:moveTo>
                <a:lnTo>
                  <a:pt x="262082" y="104752"/>
                </a:lnTo>
                <a:lnTo>
                  <a:pt x="262082" y="225714"/>
                </a:lnTo>
                <a:lnTo>
                  <a:pt x="322563" y="120962"/>
                </a:lnTo>
                <a:lnTo>
                  <a:pt x="322563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9" name="Google Shape;13129;p247"/>
          <p:cNvSpPr txBox="1"/>
          <p:nvPr/>
        </p:nvSpPr>
        <p:spPr>
          <a:xfrm>
            <a:off x="3273856" y="1595030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30" name="Google Shape;13130;p247"/>
          <p:cNvGrpSpPr/>
          <p:nvPr/>
        </p:nvGrpSpPr>
        <p:grpSpPr>
          <a:xfrm>
            <a:off x="3288823" y="1525437"/>
            <a:ext cx="403696" cy="376555"/>
            <a:chOff x="3288823" y="1525437"/>
            <a:chExt cx="403696" cy="376555"/>
          </a:xfrm>
        </p:grpSpPr>
        <p:sp>
          <p:nvSpPr>
            <p:cNvPr id="13131" name="Google Shape;13131;p247"/>
            <p:cNvSpPr/>
            <p:nvPr/>
          </p:nvSpPr>
          <p:spPr>
            <a:xfrm>
              <a:off x="3288823" y="1595270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15558"/>
                  </a:lnTo>
                </a:path>
                <a:path extrusionOk="0" h="226060" w="241935">
                  <a:moveTo>
                    <a:pt x="60481" y="120962"/>
                  </a:moveTo>
                  <a:lnTo>
                    <a:pt x="241921" y="1155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2" name="Google Shape;13132;p247"/>
            <p:cNvSpPr/>
            <p:nvPr/>
          </p:nvSpPr>
          <p:spPr>
            <a:xfrm>
              <a:off x="3389624" y="1525437"/>
              <a:ext cx="302895" cy="376555"/>
            </a:xfrm>
            <a:custGeom>
              <a:rect b="b" l="l" r="r" t="t"/>
              <a:pathLst>
                <a:path extrusionOk="0" h="376555" w="302895">
                  <a:moveTo>
                    <a:pt x="302402" y="0"/>
                  </a:moveTo>
                  <a:lnTo>
                    <a:pt x="100800" y="0"/>
                  </a:lnTo>
                  <a:lnTo>
                    <a:pt x="0" y="174585"/>
                  </a:lnTo>
                  <a:lnTo>
                    <a:pt x="0" y="376187"/>
                  </a:lnTo>
                  <a:lnTo>
                    <a:pt x="201601" y="376187"/>
                  </a:lnTo>
                  <a:lnTo>
                    <a:pt x="201601" y="174585"/>
                  </a:lnTo>
                  <a:lnTo>
                    <a:pt x="302402" y="0"/>
                  </a:lnTo>
                  <a:close/>
                </a:path>
                <a:path extrusionOk="0" h="376555" w="302895">
                  <a:moveTo>
                    <a:pt x="302402" y="0"/>
                  </a:moveTo>
                  <a:lnTo>
                    <a:pt x="201601" y="174585"/>
                  </a:lnTo>
                  <a:lnTo>
                    <a:pt x="201601" y="376187"/>
                  </a:lnTo>
                  <a:lnTo>
                    <a:pt x="302402" y="201601"/>
                  </a:lnTo>
                  <a:lnTo>
                    <a:pt x="302402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33" name="Google Shape;13133;p247"/>
          <p:cNvSpPr txBox="1"/>
          <p:nvPr/>
        </p:nvSpPr>
        <p:spPr>
          <a:xfrm>
            <a:off x="3424542" y="1891003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4" name="Google Shape;13134;p247"/>
          <p:cNvSpPr txBox="1"/>
          <p:nvPr/>
        </p:nvSpPr>
        <p:spPr>
          <a:xfrm>
            <a:off x="3706558" y="1565515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5" name="Google Shape;13135;p247"/>
          <p:cNvSpPr txBox="1"/>
          <p:nvPr/>
        </p:nvSpPr>
        <p:spPr>
          <a:xfrm>
            <a:off x="3656152" y="1753602"/>
            <a:ext cx="6096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6" name="Google Shape;13136;p247"/>
          <p:cNvSpPr txBox="1"/>
          <p:nvPr/>
        </p:nvSpPr>
        <p:spPr>
          <a:xfrm>
            <a:off x="3289718" y="1983789"/>
            <a:ext cx="40132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7" name="Google Shape;13137;p247"/>
          <p:cNvSpPr/>
          <p:nvPr/>
        </p:nvSpPr>
        <p:spPr>
          <a:xfrm>
            <a:off x="3419864" y="1603375"/>
            <a:ext cx="262255" cy="226060"/>
          </a:xfrm>
          <a:custGeom>
            <a:rect b="b" l="l" r="r" t="t"/>
            <a:pathLst>
              <a:path extrusionOk="0" h="226060" w="262254">
                <a:moveTo>
                  <a:pt x="262082" y="0"/>
                </a:moveTo>
                <a:lnTo>
                  <a:pt x="60480" y="0"/>
                </a:lnTo>
                <a:lnTo>
                  <a:pt x="0" y="104752"/>
                </a:lnTo>
                <a:lnTo>
                  <a:pt x="0" y="225714"/>
                </a:lnTo>
                <a:lnTo>
                  <a:pt x="201601" y="225714"/>
                </a:lnTo>
                <a:lnTo>
                  <a:pt x="201601" y="104752"/>
                </a:lnTo>
                <a:lnTo>
                  <a:pt x="262082" y="0"/>
                </a:lnTo>
                <a:close/>
              </a:path>
              <a:path extrusionOk="0" h="226060" w="262254">
                <a:moveTo>
                  <a:pt x="262082" y="0"/>
                </a:moveTo>
                <a:lnTo>
                  <a:pt x="201601" y="104752"/>
                </a:lnTo>
                <a:lnTo>
                  <a:pt x="201601" y="225714"/>
                </a:lnTo>
                <a:lnTo>
                  <a:pt x="262082" y="120961"/>
                </a:lnTo>
                <a:lnTo>
                  <a:pt x="262082" y="0"/>
                </a:lnTo>
                <a:close/>
              </a:path>
            </a:pathLst>
          </a:custGeom>
          <a:solidFill>
            <a:srgbClr val="0000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8" name="Google Shape;13138;p247"/>
          <p:cNvSpPr txBox="1"/>
          <p:nvPr/>
        </p:nvSpPr>
        <p:spPr>
          <a:xfrm>
            <a:off x="3606495" y="1603132"/>
            <a:ext cx="698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955" marR="0" rtl="0" algn="l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39" name="Google Shape;13139;p247"/>
          <p:cNvGrpSpPr/>
          <p:nvPr/>
        </p:nvGrpSpPr>
        <p:grpSpPr>
          <a:xfrm>
            <a:off x="3621466" y="1603375"/>
            <a:ext cx="373055" cy="238472"/>
            <a:chOff x="3621466" y="1603375"/>
            <a:chExt cx="373055" cy="238472"/>
          </a:xfrm>
        </p:grpSpPr>
        <p:sp>
          <p:nvSpPr>
            <p:cNvPr id="13140" name="Google Shape;13140;p247"/>
            <p:cNvSpPr/>
            <p:nvPr/>
          </p:nvSpPr>
          <p:spPr>
            <a:xfrm>
              <a:off x="3621466" y="1603375"/>
              <a:ext cx="241935" cy="226060"/>
            </a:xfrm>
            <a:custGeom>
              <a:rect b="b" l="l" r="r" t="t"/>
              <a:pathLst>
                <a:path extrusionOk="0" h="226060" w="241935">
                  <a:moveTo>
                    <a:pt x="0" y="104752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0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0" y="225714"/>
                  </a:moveTo>
                  <a:lnTo>
                    <a:pt x="241921" y="142573"/>
                  </a:lnTo>
                </a:path>
                <a:path extrusionOk="0" h="226060" w="241935">
                  <a:moveTo>
                    <a:pt x="60481" y="120961"/>
                  </a:moveTo>
                  <a:lnTo>
                    <a:pt x="241921" y="1425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1" name="Google Shape;13141;p247"/>
            <p:cNvSpPr/>
            <p:nvPr/>
          </p:nvSpPr>
          <p:spPr>
            <a:xfrm>
              <a:off x="3742426" y="1653252"/>
              <a:ext cx="252095" cy="188595"/>
            </a:xfrm>
            <a:custGeom>
              <a:rect b="b" l="l" r="r" t="t"/>
              <a:pathLst>
                <a:path extrusionOk="0" h="188594" w="252095">
                  <a:moveTo>
                    <a:pt x="252002" y="0"/>
                  </a:moveTo>
                  <a:lnTo>
                    <a:pt x="50400" y="0"/>
                  </a:lnTo>
                  <a:lnTo>
                    <a:pt x="0" y="87293"/>
                  </a:lnTo>
                  <a:lnTo>
                    <a:pt x="0" y="188094"/>
                  </a:lnTo>
                  <a:lnTo>
                    <a:pt x="201601" y="188094"/>
                  </a:lnTo>
                  <a:lnTo>
                    <a:pt x="201601" y="87293"/>
                  </a:lnTo>
                  <a:lnTo>
                    <a:pt x="252002" y="0"/>
                  </a:lnTo>
                  <a:close/>
                </a:path>
                <a:path extrusionOk="0" h="188594" w="252095">
                  <a:moveTo>
                    <a:pt x="252002" y="0"/>
                  </a:moveTo>
                  <a:lnTo>
                    <a:pt x="201601" y="87293"/>
                  </a:lnTo>
                  <a:lnTo>
                    <a:pt x="201601" y="188094"/>
                  </a:lnTo>
                  <a:lnTo>
                    <a:pt x="252002" y="100800"/>
                  </a:lnTo>
                  <a:lnTo>
                    <a:pt x="252002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42" name="Google Shape;13142;p247"/>
          <p:cNvSpPr txBox="1"/>
          <p:nvPr/>
        </p:nvSpPr>
        <p:spPr>
          <a:xfrm>
            <a:off x="3777335" y="1830729"/>
            <a:ext cx="1320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3" name="Google Shape;13143;p247"/>
          <p:cNvSpPr txBox="1"/>
          <p:nvPr/>
        </p:nvSpPr>
        <p:spPr>
          <a:xfrm>
            <a:off x="3644976" y="1916619"/>
            <a:ext cx="396875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44" name="Google Shape;13144;p247"/>
          <p:cNvGrpSpPr/>
          <p:nvPr/>
        </p:nvGrpSpPr>
        <p:grpSpPr>
          <a:xfrm>
            <a:off x="3944028" y="1725721"/>
            <a:ext cx="199682" cy="40640"/>
            <a:chOff x="3944028" y="1725721"/>
            <a:chExt cx="199682" cy="40640"/>
          </a:xfrm>
        </p:grpSpPr>
        <p:sp>
          <p:nvSpPr>
            <p:cNvPr id="13145" name="Google Shape;13145;p247"/>
            <p:cNvSpPr/>
            <p:nvPr/>
          </p:nvSpPr>
          <p:spPr>
            <a:xfrm>
              <a:off x="3944028" y="1740546"/>
              <a:ext cx="196215" cy="6350"/>
            </a:xfrm>
            <a:custGeom>
              <a:rect b="b" l="l" r="r" t="t"/>
              <a:pathLst>
                <a:path extrusionOk="0" h="6350" w="196214">
                  <a:moveTo>
                    <a:pt x="0" y="0"/>
                  </a:moveTo>
                  <a:lnTo>
                    <a:pt x="195783" y="587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6" name="Google Shape;13146;p247"/>
            <p:cNvSpPr/>
            <p:nvPr/>
          </p:nvSpPr>
          <p:spPr>
            <a:xfrm>
              <a:off x="4124025" y="1725721"/>
              <a:ext cx="19685" cy="40640"/>
            </a:xfrm>
            <a:custGeom>
              <a:rect b="b" l="l" r="r" t="t"/>
              <a:pathLst>
                <a:path extrusionOk="0" h="40639" w="19685">
                  <a:moveTo>
                    <a:pt x="1212" y="0"/>
                  </a:moveTo>
                  <a:lnTo>
                    <a:pt x="3992" y="6275"/>
                  </a:lnTo>
                  <a:lnTo>
                    <a:pt x="9377" y="12747"/>
                  </a:lnTo>
                  <a:lnTo>
                    <a:pt x="15271" y="18048"/>
                  </a:lnTo>
                  <a:lnTo>
                    <a:pt x="19581" y="20808"/>
                  </a:lnTo>
                  <a:lnTo>
                    <a:pt x="15114" y="23305"/>
                  </a:lnTo>
                  <a:lnTo>
                    <a:pt x="8912" y="28243"/>
                  </a:lnTo>
                  <a:lnTo>
                    <a:pt x="3150" y="34381"/>
                  </a:lnTo>
                  <a:lnTo>
                    <a:pt x="0" y="4047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47" name="Google Shape;13147;p247"/>
          <p:cNvSpPr txBox="1"/>
          <p:nvPr/>
        </p:nvSpPr>
        <p:spPr>
          <a:xfrm>
            <a:off x="3947248" y="1535135"/>
            <a:ext cx="19558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2230" lvl="0" marL="7429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 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8895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48" name="Google Shape;13148;p247"/>
          <p:cNvGrpSpPr/>
          <p:nvPr/>
        </p:nvGrpSpPr>
        <p:grpSpPr>
          <a:xfrm>
            <a:off x="4145630" y="1000665"/>
            <a:ext cx="100965" cy="1411605"/>
            <a:chOff x="4145630" y="1000665"/>
            <a:chExt cx="100965" cy="1411605"/>
          </a:xfrm>
        </p:grpSpPr>
        <p:sp>
          <p:nvSpPr>
            <p:cNvPr id="13149" name="Google Shape;13149;p247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0" name="Google Shape;13150;p247"/>
            <p:cNvSpPr/>
            <p:nvPr/>
          </p:nvSpPr>
          <p:spPr>
            <a:xfrm>
              <a:off x="4145630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51" name="Google Shape;13151;p247"/>
          <p:cNvSpPr txBox="1"/>
          <p:nvPr/>
        </p:nvSpPr>
        <p:spPr>
          <a:xfrm>
            <a:off x="4102341" y="2451937"/>
            <a:ext cx="16764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2" name="Google Shape;13152;p247"/>
          <p:cNvGrpSpPr/>
          <p:nvPr/>
        </p:nvGrpSpPr>
        <p:grpSpPr>
          <a:xfrm>
            <a:off x="4246430" y="1726346"/>
            <a:ext cx="199649" cy="40640"/>
            <a:chOff x="4246430" y="1726346"/>
            <a:chExt cx="199649" cy="40640"/>
          </a:xfrm>
        </p:grpSpPr>
        <p:sp>
          <p:nvSpPr>
            <p:cNvPr id="13153" name="Google Shape;13153;p247"/>
            <p:cNvSpPr/>
            <p:nvPr/>
          </p:nvSpPr>
          <p:spPr>
            <a:xfrm>
              <a:off x="4246430" y="1746590"/>
              <a:ext cx="196215" cy="0"/>
            </a:xfrm>
            <a:custGeom>
              <a:rect b="b" l="l" r="r" t="t"/>
              <a:pathLst>
                <a:path extrusionOk="0" h="120000" w="196214">
                  <a:moveTo>
                    <a:pt x="0" y="0"/>
                  </a:moveTo>
                  <a:lnTo>
                    <a:pt x="1957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4" name="Google Shape;13154;p247"/>
            <p:cNvSpPr/>
            <p:nvPr/>
          </p:nvSpPr>
          <p:spPr>
            <a:xfrm>
              <a:off x="4427029" y="1726346"/>
              <a:ext cx="19050" cy="40640"/>
            </a:xfrm>
            <a:custGeom>
              <a:rect b="b" l="l" r="r" t="t"/>
              <a:pathLst>
                <a:path extrusionOk="0" h="40639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55" name="Google Shape;13155;p247"/>
          <p:cNvSpPr txBox="1"/>
          <p:nvPr/>
        </p:nvSpPr>
        <p:spPr>
          <a:xfrm>
            <a:off x="4249648" y="1635759"/>
            <a:ext cx="1955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6" name="Google Shape;13156;p247"/>
          <p:cNvGrpSpPr/>
          <p:nvPr/>
        </p:nvGrpSpPr>
        <p:grpSpPr>
          <a:xfrm>
            <a:off x="4448032" y="1000665"/>
            <a:ext cx="100965" cy="1411605"/>
            <a:chOff x="4448032" y="1000665"/>
            <a:chExt cx="100965" cy="1411605"/>
          </a:xfrm>
        </p:grpSpPr>
        <p:sp>
          <p:nvSpPr>
            <p:cNvPr id="13157" name="Google Shape;13157;p247"/>
            <p:cNvSpPr/>
            <p:nvPr/>
          </p:nvSpPr>
          <p:spPr>
            <a:xfrm>
              <a:off x="4448032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8" name="Google Shape;13158;p247"/>
            <p:cNvSpPr/>
            <p:nvPr/>
          </p:nvSpPr>
          <p:spPr>
            <a:xfrm>
              <a:off x="4448032" y="1000665"/>
              <a:ext cx="100965" cy="1411605"/>
            </a:xfrm>
            <a:custGeom>
              <a:rect b="b" l="l" r="r" t="t"/>
              <a:pathLst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0" y="1411210"/>
                  </a:ln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100800" y="1411210"/>
                  </a:lnTo>
                  <a:lnTo>
                    <a:pt x="100800" y="0"/>
                  </a:lnTo>
                  <a:close/>
                </a:path>
                <a:path extrusionOk="0" h="1411605" w="100964">
                  <a:moveTo>
                    <a:pt x="100800" y="0"/>
                  </a:moveTo>
                  <a:lnTo>
                    <a:pt x="0" y="0"/>
                  </a:lnTo>
                  <a:lnTo>
                    <a:pt x="1008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59" name="Google Shape;13159;p247"/>
          <p:cNvSpPr txBox="1"/>
          <p:nvPr/>
        </p:nvSpPr>
        <p:spPr>
          <a:xfrm>
            <a:off x="4404740" y="2451937"/>
            <a:ext cx="16764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60" name="Google Shape;13160;p247"/>
          <p:cNvGrpSpPr/>
          <p:nvPr/>
        </p:nvGrpSpPr>
        <p:grpSpPr>
          <a:xfrm>
            <a:off x="4548833" y="1726346"/>
            <a:ext cx="199649" cy="40640"/>
            <a:chOff x="4548833" y="1726346"/>
            <a:chExt cx="199649" cy="40640"/>
          </a:xfrm>
        </p:grpSpPr>
        <p:sp>
          <p:nvSpPr>
            <p:cNvPr id="13161" name="Google Shape;13161;p247"/>
            <p:cNvSpPr/>
            <p:nvPr/>
          </p:nvSpPr>
          <p:spPr>
            <a:xfrm>
              <a:off x="4548833" y="1746590"/>
              <a:ext cx="196215" cy="0"/>
            </a:xfrm>
            <a:custGeom>
              <a:rect b="b" l="l" r="r" t="t"/>
              <a:pathLst>
                <a:path extrusionOk="0" h="120000" w="196214">
                  <a:moveTo>
                    <a:pt x="0" y="0"/>
                  </a:moveTo>
                  <a:lnTo>
                    <a:pt x="19578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2" name="Google Shape;13162;p247"/>
            <p:cNvSpPr/>
            <p:nvPr/>
          </p:nvSpPr>
          <p:spPr>
            <a:xfrm>
              <a:off x="4729432" y="1726346"/>
              <a:ext cx="19050" cy="40640"/>
            </a:xfrm>
            <a:custGeom>
              <a:rect b="b" l="l" r="r" t="t"/>
              <a:pathLst>
                <a:path extrusionOk="0" h="40639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63" name="Google Shape;13163;p247"/>
          <p:cNvSpPr txBox="1"/>
          <p:nvPr/>
        </p:nvSpPr>
        <p:spPr>
          <a:xfrm>
            <a:off x="4552048" y="1635759"/>
            <a:ext cx="19558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64" name="Google Shape;13164;p247"/>
          <p:cNvGrpSpPr/>
          <p:nvPr/>
        </p:nvGrpSpPr>
        <p:grpSpPr>
          <a:xfrm>
            <a:off x="4750435" y="1202267"/>
            <a:ext cx="100965" cy="1008380"/>
            <a:chOff x="4750435" y="1202267"/>
            <a:chExt cx="100965" cy="1008380"/>
          </a:xfrm>
        </p:grpSpPr>
        <p:sp>
          <p:nvSpPr>
            <p:cNvPr id="13165" name="Google Shape;13165;p247"/>
            <p:cNvSpPr/>
            <p:nvPr/>
          </p:nvSpPr>
          <p:spPr>
            <a:xfrm>
              <a:off x="4750435" y="1202267"/>
              <a:ext cx="100965" cy="1008380"/>
            </a:xfrm>
            <a:custGeom>
              <a:rect b="b" l="l" r="r" t="t"/>
              <a:pathLst>
                <a:path extrusionOk="0" h="1008380" w="100964">
                  <a:moveTo>
                    <a:pt x="100801" y="0"/>
                  </a:moveTo>
                  <a:lnTo>
                    <a:pt x="0" y="0"/>
                  </a:lnTo>
                  <a:lnTo>
                    <a:pt x="0" y="1008007"/>
                  </a:lnTo>
                  <a:lnTo>
                    <a:pt x="100801" y="1008007"/>
                  </a:lnTo>
                  <a:lnTo>
                    <a:pt x="1008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6" name="Google Shape;13166;p247"/>
            <p:cNvSpPr/>
            <p:nvPr/>
          </p:nvSpPr>
          <p:spPr>
            <a:xfrm>
              <a:off x="4750435" y="1202267"/>
              <a:ext cx="100965" cy="1008380"/>
            </a:xfrm>
            <a:custGeom>
              <a:rect b="b" l="l" r="r" t="t"/>
              <a:pathLst>
                <a:path extrusionOk="0" h="1008380" w="100964">
                  <a:moveTo>
                    <a:pt x="100801" y="0"/>
                  </a:moveTo>
                  <a:lnTo>
                    <a:pt x="0" y="0"/>
                  </a:lnTo>
                  <a:lnTo>
                    <a:pt x="0" y="1008007"/>
                  </a:lnTo>
                  <a:lnTo>
                    <a:pt x="100801" y="1008007"/>
                  </a:lnTo>
                  <a:lnTo>
                    <a:pt x="100801" y="0"/>
                  </a:lnTo>
                  <a:close/>
                </a:path>
                <a:path extrusionOk="0" h="1008380" w="100964">
                  <a:moveTo>
                    <a:pt x="100801" y="0"/>
                  </a:moveTo>
                  <a:lnTo>
                    <a:pt x="100801" y="1008007"/>
                  </a:lnTo>
                  <a:lnTo>
                    <a:pt x="100801" y="0"/>
                  </a:lnTo>
                  <a:close/>
                </a:path>
                <a:path extrusionOk="0" h="1008380" w="100964">
                  <a:moveTo>
                    <a:pt x="100801" y="0"/>
                  </a:moveTo>
                  <a:lnTo>
                    <a:pt x="0" y="0"/>
                  </a:lnTo>
                  <a:lnTo>
                    <a:pt x="1008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67" name="Google Shape;13167;p247"/>
          <p:cNvSpPr txBox="1"/>
          <p:nvPr/>
        </p:nvSpPr>
        <p:spPr>
          <a:xfrm>
            <a:off x="4707140" y="2250337"/>
            <a:ext cx="167640" cy="110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8" name="Google Shape;13168;p247"/>
          <p:cNvSpPr txBox="1"/>
          <p:nvPr/>
        </p:nvSpPr>
        <p:spPr>
          <a:xfrm>
            <a:off x="3944028" y="194259"/>
            <a:ext cx="1411605" cy="605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Parameters: 27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r>
              <a:rPr i="1"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69" name="Google Shape;13169;p24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170" name="Google Shape;13170;p24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1" name="Google Shape;13171;p24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72" name="Google Shape;13172;p24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49/68</a:t>
            </a:r>
            <a:endParaRPr/>
          </a:p>
        </p:txBody>
      </p:sp>
      <p:sp>
        <p:nvSpPr>
          <p:cNvPr id="13173" name="Google Shape;13173;p24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174" name="Google Shape;13174;p24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8" name="Shape 1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9" name="Google Shape;13179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44230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80" name="Google Shape;13180;p248"/>
          <p:cNvSpPr txBox="1"/>
          <p:nvPr>
            <p:ph type="title"/>
          </p:nvPr>
        </p:nvSpPr>
        <p:spPr>
          <a:xfrm>
            <a:off x="504393" y="356817"/>
            <a:ext cx="1260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look at the  connections in the  fully connected lay-  ers in more detail</a:t>
            </a:r>
            <a:endParaRPr/>
          </a:p>
        </p:txBody>
      </p:sp>
      <p:sp>
        <p:nvSpPr>
          <p:cNvPr id="13181" name="Google Shape;13181;p248"/>
          <p:cNvSpPr/>
          <p:nvPr/>
        </p:nvSpPr>
        <p:spPr>
          <a:xfrm>
            <a:off x="2217623" y="1016820"/>
            <a:ext cx="479425" cy="282575"/>
          </a:xfrm>
          <a:custGeom>
            <a:rect b="b" l="l" r="r" t="t"/>
            <a:pathLst>
              <a:path extrusionOk="0" h="282575" w="479425">
                <a:moveTo>
                  <a:pt x="478803" y="0"/>
                </a:moveTo>
                <a:lnTo>
                  <a:pt x="75600" y="0"/>
                </a:lnTo>
                <a:lnTo>
                  <a:pt x="0" y="130939"/>
                </a:lnTo>
                <a:lnTo>
                  <a:pt x="0" y="282141"/>
                </a:lnTo>
                <a:lnTo>
                  <a:pt x="403203" y="282141"/>
                </a:lnTo>
                <a:lnTo>
                  <a:pt x="403203" y="130939"/>
                </a:lnTo>
                <a:lnTo>
                  <a:pt x="478803" y="0"/>
                </a:lnTo>
                <a:close/>
              </a:path>
              <a:path extrusionOk="0" h="282575" w="479425">
                <a:moveTo>
                  <a:pt x="478803" y="0"/>
                </a:moveTo>
                <a:lnTo>
                  <a:pt x="403203" y="130939"/>
                </a:lnTo>
                <a:lnTo>
                  <a:pt x="403203" y="282141"/>
                </a:lnTo>
                <a:lnTo>
                  <a:pt x="478803" y="151201"/>
                </a:lnTo>
                <a:lnTo>
                  <a:pt x="478803" y="0"/>
                </a:lnTo>
                <a:close/>
              </a:path>
            </a:pathLst>
          </a:custGeom>
          <a:solidFill>
            <a:srgbClr val="FFF2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2" name="Google Shape;13182;p248"/>
          <p:cNvSpPr txBox="1"/>
          <p:nvPr/>
        </p:nvSpPr>
        <p:spPr>
          <a:xfrm>
            <a:off x="2367483" y="1050906"/>
            <a:ext cx="394970" cy="324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81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3" name="Google Shape;13183;p248"/>
          <p:cNvSpPr txBox="1"/>
          <p:nvPr/>
        </p:nvSpPr>
        <p:spPr>
          <a:xfrm>
            <a:off x="2234869" y="1450109"/>
            <a:ext cx="36893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84" name="Google Shape;13184;p24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185" name="Google Shape;13185;p24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6" name="Google Shape;13186;p24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7" name="Google Shape;13187;p2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50/68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8" name="Google Shape;13188;p24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189" name="Google Shape;13189;p248"/>
          <p:cNvSpPr txBox="1"/>
          <p:nvPr/>
        </p:nvSpPr>
        <p:spPr>
          <a:xfrm>
            <a:off x="2975305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3" name="Shape 1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4" name="Google Shape;13194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44230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95" name="Google Shape;13195;p249"/>
          <p:cNvSpPr txBox="1"/>
          <p:nvPr>
            <p:ph type="title"/>
          </p:nvPr>
        </p:nvSpPr>
        <p:spPr>
          <a:xfrm>
            <a:off x="504393" y="356817"/>
            <a:ext cx="1260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look at the  connections in the  fully connected lay-  ers in more detail</a:t>
            </a:r>
            <a:endParaRPr/>
          </a:p>
        </p:txBody>
      </p:sp>
      <p:pic>
        <p:nvPicPr>
          <p:cNvPr id="13196" name="Google Shape;13196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1685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97" name="Google Shape;13197;p249"/>
          <p:cNvSpPr txBox="1"/>
          <p:nvPr/>
        </p:nvSpPr>
        <p:spPr>
          <a:xfrm>
            <a:off x="504393" y="1083080"/>
            <a:ext cx="1260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first stretch  out  the  last  conv  or maxpool layer to  make it a 1d vector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8" name="Google Shape;13198;p249"/>
          <p:cNvSpPr/>
          <p:nvPr/>
        </p:nvSpPr>
        <p:spPr>
          <a:xfrm>
            <a:off x="2217623" y="1016820"/>
            <a:ext cx="479425" cy="282575"/>
          </a:xfrm>
          <a:custGeom>
            <a:rect b="b" l="l" r="r" t="t"/>
            <a:pathLst>
              <a:path extrusionOk="0" h="282575" w="479425">
                <a:moveTo>
                  <a:pt x="478803" y="0"/>
                </a:moveTo>
                <a:lnTo>
                  <a:pt x="75600" y="0"/>
                </a:lnTo>
                <a:lnTo>
                  <a:pt x="0" y="130939"/>
                </a:lnTo>
                <a:lnTo>
                  <a:pt x="0" y="282141"/>
                </a:lnTo>
                <a:lnTo>
                  <a:pt x="403203" y="282141"/>
                </a:lnTo>
                <a:lnTo>
                  <a:pt x="403203" y="130939"/>
                </a:lnTo>
                <a:lnTo>
                  <a:pt x="478803" y="0"/>
                </a:lnTo>
                <a:close/>
              </a:path>
              <a:path extrusionOk="0" h="282575" w="479425">
                <a:moveTo>
                  <a:pt x="478803" y="0"/>
                </a:moveTo>
                <a:lnTo>
                  <a:pt x="403203" y="130939"/>
                </a:lnTo>
                <a:lnTo>
                  <a:pt x="403203" y="282141"/>
                </a:lnTo>
                <a:lnTo>
                  <a:pt x="478803" y="151201"/>
                </a:lnTo>
                <a:lnTo>
                  <a:pt x="478803" y="0"/>
                </a:lnTo>
                <a:close/>
              </a:path>
            </a:pathLst>
          </a:custGeom>
          <a:solidFill>
            <a:srgbClr val="FFF2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9" name="Google Shape;13199;p249"/>
          <p:cNvSpPr txBox="1"/>
          <p:nvPr/>
        </p:nvSpPr>
        <p:spPr>
          <a:xfrm>
            <a:off x="2367483" y="1298416"/>
            <a:ext cx="10350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0" name="Google Shape;13200;p249"/>
          <p:cNvSpPr txBox="1"/>
          <p:nvPr/>
        </p:nvSpPr>
        <p:spPr>
          <a:xfrm>
            <a:off x="2673121" y="1191978"/>
            <a:ext cx="5143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1" name="Google Shape;13201;p249"/>
          <p:cNvSpPr txBox="1"/>
          <p:nvPr/>
        </p:nvSpPr>
        <p:spPr>
          <a:xfrm>
            <a:off x="2234869" y="1450109"/>
            <a:ext cx="36893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02" name="Google Shape;13202;p249"/>
          <p:cNvGrpSpPr/>
          <p:nvPr/>
        </p:nvGrpSpPr>
        <p:grpSpPr>
          <a:xfrm>
            <a:off x="2671227" y="1130510"/>
            <a:ext cx="600849" cy="52705"/>
            <a:chOff x="2671227" y="1130510"/>
            <a:chExt cx="600849" cy="52705"/>
          </a:xfrm>
        </p:grpSpPr>
        <p:sp>
          <p:nvSpPr>
            <p:cNvPr id="13203" name="Google Shape;13203;p249"/>
            <p:cNvSpPr/>
            <p:nvPr/>
          </p:nvSpPr>
          <p:spPr>
            <a:xfrm>
              <a:off x="2671227" y="1156827"/>
              <a:ext cx="596265" cy="0"/>
            </a:xfrm>
            <a:custGeom>
              <a:rect b="b" l="l" r="r" t="t"/>
              <a:pathLst>
                <a:path extrusionOk="0" h="120000" w="596264">
                  <a:moveTo>
                    <a:pt x="0" y="0"/>
                  </a:moveTo>
                  <a:lnTo>
                    <a:pt x="595821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4" name="Google Shape;13204;p249"/>
            <p:cNvSpPr/>
            <p:nvPr/>
          </p:nvSpPr>
          <p:spPr>
            <a:xfrm>
              <a:off x="3247311" y="1130510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05" name="Google Shape;13205;p249"/>
          <p:cNvSpPr txBox="1"/>
          <p:nvPr/>
        </p:nvSpPr>
        <p:spPr>
          <a:xfrm>
            <a:off x="2710916" y="1011781"/>
            <a:ext cx="473709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</a:t>
            </a:r>
            <a:r>
              <a:rPr i="1"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linear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06" name="Google Shape;13206;p249"/>
          <p:cNvGrpSpPr/>
          <p:nvPr/>
        </p:nvGrpSpPr>
        <p:grpSpPr>
          <a:xfrm>
            <a:off x="3276032" y="310099"/>
            <a:ext cx="201930" cy="1572895"/>
            <a:chOff x="3276032" y="310099"/>
            <a:chExt cx="201930" cy="1572895"/>
          </a:xfrm>
        </p:grpSpPr>
        <p:sp>
          <p:nvSpPr>
            <p:cNvPr id="13207" name="Google Shape;13207;p249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8" name="Google Shape;13208;p249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09" name="Google Shape;13209;p249"/>
          <p:cNvSpPr txBox="1"/>
          <p:nvPr/>
        </p:nvSpPr>
        <p:spPr>
          <a:xfrm>
            <a:off x="3072625" y="1944672"/>
            <a:ext cx="56832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= 1024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10" name="Google Shape;13210;p24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211" name="Google Shape;13211;p24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2" name="Google Shape;13212;p24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13" name="Google Shape;13213;p24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50/68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4" name="Google Shape;13214;p24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215" name="Google Shape;13215;p249"/>
          <p:cNvSpPr txBox="1"/>
          <p:nvPr/>
        </p:nvSpPr>
        <p:spPr>
          <a:xfrm>
            <a:off x="2975305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9" name="Shape 1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0" name="Google Shape;13220;p250"/>
          <p:cNvSpPr/>
          <p:nvPr/>
        </p:nvSpPr>
        <p:spPr>
          <a:xfrm>
            <a:off x="2217623" y="1016820"/>
            <a:ext cx="479425" cy="282575"/>
          </a:xfrm>
          <a:custGeom>
            <a:rect b="b" l="l" r="r" t="t"/>
            <a:pathLst>
              <a:path extrusionOk="0" h="282575" w="479425">
                <a:moveTo>
                  <a:pt x="478803" y="0"/>
                </a:moveTo>
                <a:lnTo>
                  <a:pt x="75600" y="0"/>
                </a:lnTo>
                <a:lnTo>
                  <a:pt x="0" y="130939"/>
                </a:lnTo>
                <a:lnTo>
                  <a:pt x="0" y="282141"/>
                </a:lnTo>
                <a:lnTo>
                  <a:pt x="403203" y="282141"/>
                </a:lnTo>
                <a:lnTo>
                  <a:pt x="403203" y="130939"/>
                </a:lnTo>
                <a:lnTo>
                  <a:pt x="478803" y="0"/>
                </a:lnTo>
                <a:close/>
              </a:path>
              <a:path extrusionOk="0" h="282575" w="479425">
                <a:moveTo>
                  <a:pt x="478803" y="0"/>
                </a:moveTo>
                <a:lnTo>
                  <a:pt x="403203" y="130939"/>
                </a:lnTo>
                <a:lnTo>
                  <a:pt x="403203" y="282141"/>
                </a:lnTo>
                <a:lnTo>
                  <a:pt x="478803" y="151201"/>
                </a:lnTo>
                <a:lnTo>
                  <a:pt x="478803" y="0"/>
                </a:lnTo>
                <a:close/>
              </a:path>
            </a:pathLst>
          </a:custGeom>
          <a:solidFill>
            <a:srgbClr val="FFF2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21" name="Google Shape;13221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44230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22" name="Google Shape;13222;p250"/>
          <p:cNvSpPr txBox="1"/>
          <p:nvPr>
            <p:ph type="title"/>
          </p:nvPr>
        </p:nvSpPr>
        <p:spPr>
          <a:xfrm>
            <a:off x="504393" y="356817"/>
            <a:ext cx="1260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look at the  connections in the  fully connected lay-  ers in more detail</a:t>
            </a:r>
            <a:endParaRPr/>
          </a:p>
        </p:txBody>
      </p:sp>
      <p:pic>
        <p:nvPicPr>
          <p:cNvPr id="13223" name="Google Shape;13223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16855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4" name="Google Shape;13224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9481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25" name="Google Shape;13225;p250"/>
          <p:cNvSpPr txBox="1"/>
          <p:nvPr/>
        </p:nvSpPr>
        <p:spPr>
          <a:xfrm>
            <a:off x="504393" y="1083080"/>
            <a:ext cx="126047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first stretch  out  the  last  conv  or maxpool layer to  make it a 1d vector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 1d   vector   is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6" name="Google Shape;13226;p250"/>
          <p:cNvSpPr txBox="1"/>
          <p:nvPr/>
        </p:nvSpPr>
        <p:spPr>
          <a:xfrm>
            <a:off x="504393" y="1981401"/>
            <a:ext cx="1260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densely connec-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7" name="Google Shape;13227;p250"/>
          <p:cNvSpPr txBox="1"/>
          <p:nvPr/>
        </p:nvSpPr>
        <p:spPr>
          <a:xfrm>
            <a:off x="504393" y="2153486"/>
            <a:ext cx="126111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ted  to  other   lay-  ers just as in a  regular feedforward 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8" name="Google Shape;13228;p250"/>
          <p:cNvSpPr txBox="1"/>
          <p:nvPr/>
        </p:nvSpPr>
        <p:spPr>
          <a:xfrm>
            <a:off x="2367483" y="1298416"/>
            <a:ext cx="10350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9" name="Google Shape;13229;p250"/>
          <p:cNvSpPr txBox="1"/>
          <p:nvPr/>
        </p:nvSpPr>
        <p:spPr>
          <a:xfrm>
            <a:off x="2673121" y="1191978"/>
            <a:ext cx="5143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0" name="Google Shape;13230;p250"/>
          <p:cNvSpPr txBox="1"/>
          <p:nvPr/>
        </p:nvSpPr>
        <p:spPr>
          <a:xfrm>
            <a:off x="2234869" y="1450109"/>
            <a:ext cx="36893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31" name="Google Shape;13231;p250"/>
          <p:cNvGrpSpPr/>
          <p:nvPr/>
        </p:nvGrpSpPr>
        <p:grpSpPr>
          <a:xfrm>
            <a:off x="2671227" y="1130510"/>
            <a:ext cx="600849" cy="52705"/>
            <a:chOff x="2671227" y="1130510"/>
            <a:chExt cx="600849" cy="52705"/>
          </a:xfrm>
        </p:grpSpPr>
        <p:sp>
          <p:nvSpPr>
            <p:cNvPr id="13232" name="Google Shape;13232;p250"/>
            <p:cNvSpPr/>
            <p:nvPr/>
          </p:nvSpPr>
          <p:spPr>
            <a:xfrm>
              <a:off x="2671227" y="1156827"/>
              <a:ext cx="596265" cy="0"/>
            </a:xfrm>
            <a:custGeom>
              <a:rect b="b" l="l" r="r" t="t"/>
              <a:pathLst>
                <a:path extrusionOk="0" h="120000" w="596264">
                  <a:moveTo>
                    <a:pt x="0" y="0"/>
                  </a:moveTo>
                  <a:lnTo>
                    <a:pt x="595821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3" name="Google Shape;13233;p250"/>
            <p:cNvSpPr/>
            <p:nvPr/>
          </p:nvSpPr>
          <p:spPr>
            <a:xfrm>
              <a:off x="3247311" y="1130510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34" name="Google Shape;13234;p250"/>
          <p:cNvSpPr txBox="1"/>
          <p:nvPr/>
        </p:nvSpPr>
        <p:spPr>
          <a:xfrm>
            <a:off x="2710916" y="1011781"/>
            <a:ext cx="473709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</a:t>
            </a:r>
            <a:r>
              <a:rPr i="1"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linear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35" name="Google Shape;13235;p250"/>
          <p:cNvGrpSpPr/>
          <p:nvPr/>
        </p:nvGrpSpPr>
        <p:grpSpPr>
          <a:xfrm>
            <a:off x="3276032" y="310099"/>
            <a:ext cx="602852" cy="1572895"/>
            <a:chOff x="3276032" y="310099"/>
            <a:chExt cx="602852" cy="1572895"/>
          </a:xfrm>
        </p:grpSpPr>
        <p:sp>
          <p:nvSpPr>
            <p:cNvPr id="13236" name="Google Shape;13236;p250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7" name="Google Shape;13237;p250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8" name="Google Shape;13238;p250"/>
            <p:cNvSpPr/>
            <p:nvPr/>
          </p:nvSpPr>
          <p:spPr>
            <a:xfrm>
              <a:off x="3477634" y="1156827"/>
              <a:ext cx="397510" cy="0"/>
            </a:xfrm>
            <a:custGeom>
              <a:rect b="b" l="l" r="r" t="t"/>
              <a:pathLst>
                <a:path extrusionOk="0" h="120000" w="397510">
                  <a:moveTo>
                    <a:pt x="0" y="0"/>
                  </a:moveTo>
                  <a:lnTo>
                    <a:pt x="39738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9" name="Google Shape;13239;p250"/>
            <p:cNvSpPr/>
            <p:nvPr/>
          </p:nvSpPr>
          <p:spPr>
            <a:xfrm>
              <a:off x="3859834" y="113658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0" name="Google Shape;13240;p250"/>
          <p:cNvSpPr txBox="1"/>
          <p:nvPr/>
        </p:nvSpPr>
        <p:spPr>
          <a:xfrm>
            <a:off x="3072625" y="1944672"/>
            <a:ext cx="56832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= 1024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1" name="Google Shape;13241;p250"/>
          <p:cNvSpPr txBox="1"/>
          <p:nvPr/>
        </p:nvSpPr>
        <p:spPr>
          <a:xfrm>
            <a:off x="3587953" y="1053081"/>
            <a:ext cx="182880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42" name="Google Shape;13242;p250"/>
          <p:cNvGrpSpPr/>
          <p:nvPr/>
        </p:nvGrpSpPr>
        <p:grpSpPr>
          <a:xfrm>
            <a:off x="3880837" y="37939"/>
            <a:ext cx="201930" cy="2117090"/>
            <a:chOff x="3880837" y="37939"/>
            <a:chExt cx="201930" cy="2117090"/>
          </a:xfrm>
        </p:grpSpPr>
        <p:sp>
          <p:nvSpPr>
            <p:cNvPr id="13243" name="Google Shape;13243;p250"/>
            <p:cNvSpPr/>
            <p:nvPr/>
          </p:nvSpPr>
          <p:spPr>
            <a:xfrm>
              <a:off x="3880837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4" name="Google Shape;13244;p250"/>
            <p:cNvSpPr/>
            <p:nvPr/>
          </p:nvSpPr>
          <p:spPr>
            <a:xfrm>
              <a:off x="3880837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5" name="Google Shape;13245;p250"/>
          <p:cNvSpPr txBox="1"/>
          <p:nvPr/>
        </p:nvSpPr>
        <p:spPr>
          <a:xfrm>
            <a:off x="3883139" y="2250018"/>
            <a:ext cx="15684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46" name="Google Shape;13246;p25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247" name="Google Shape;13247;p25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8" name="Google Shape;13248;p25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9" name="Google Shape;13249;p25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50/68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0" name="Google Shape;13250;p25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251" name="Google Shape;13251;p250"/>
          <p:cNvSpPr txBox="1"/>
          <p:nvPr/>
        </p:nvSpPr>
        <p:spPr>
          <a:xfrm>
            <a:off x="2975305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5" name="Shape 1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6" name="Google Shape;13256;p251"/>
          <p:cNvSpPr/>
          <p:nvPr/>
        </p:nvSpPr>
        <p:spPr>
          <a:xfrm>
            <a:off x="2217623" y="1016820"/>
            <a:ext cx="479425" cy="282575"/>
          </a:xfrm>
          <a:custGeom>
            <a:rect b="b" l="l" r="r" t="t"/>
            <a:pathLst>
              <a:path extrusionOk="0" h="282575" w="479425">
                <a:moveTo>
                  <a:pt x="478803" y="0"/>
                </a:moveTo>
                <a:lnTo>
                  <a:pt x="75600" y="0"/>
                </a:lnTo>
                <a:lnTo>
                  <a:pt x="0" y="130939"/>
                </a:lnTo>
                <a:lnTo>
                  <a:pt x="0" y="282141"/>
                </a:lnTo>
                <a:lnTo>
                  <a:pt x="403203" y="282141"/>
                </a:lnTo>
                <a:lnTo>
                  <a:pt x="403203" y="130939"/>
                </a:lnTo>
                <a:lnTo>
                  <a:pt x="478803" y="0"/>
                </a:lnTo>
                <a:close/>
              </a:path>
              <a:path extrusionOk="0" h="282575" w="479425">
                <a:moveTo>
                  <a:pt x="478803" y="0"/>
                </a:moveTo>
                <a:lnTo>
                  <a:pt x="403203" y="130939"/>
                </a:lnTo>
                <a:lnTo>
                  <a:pt x="403203" y="282141"/>
                </a:lnTo>
                <a:lnTo>
                  <a:pt x="478803" y="151201"/>
                </a:lnTo>
                <a:lnTo>
                  <a:pt x="478803" y="0"/>
                </a:lnTo>
                <a:close/>
              </a:path>
            </a:pathLst>
          </a:custGeom>
          <a:solidFill>
            <a:srgbClr val="FFF2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57" name="Google Shape;13257;p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44230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8" name="Google Shape;13258;p251"/>
          <p:cNvSpPr txBox="1"/>
          <p:nvPr>
            <p:ph type="title"/>
          </p:nvPr>
        </p:nvSpPr>
        <p:spPr>
          <a:xfrm>
            <a:off x="504393" y="356817"/>
            <a:ext cx="1260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look at the  connections in the  fully connected lay-  ers in more detail</a:t>
            </a:r>
            <a:endParaRPr/>
          </a:p>
        </p:txBody>
      </p:sp>
      <p:pic>
        <p:nvPicPr>
          <p:cNvPr id="13259" name="Google Shape;13259;p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16855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0" name="Google Shape;13260;p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9481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61" name="Google Shape;13261;p251"/>
          <p:cNvSpPr txBox="1"/>
          <p:nvPr/>
        </p:nvSpPr>
        <p:spPr>
          <a:xfrm>
            <a:off x="504393" y="1083080"/>
            <a:ext cx="126047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first stretch  out  the  last  conv  or maxpool layer to  make it a 1d vector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 1d   vector   is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2" name="Google Shape;13262;p251"/>
          <p:cNvSpPr txBox="1"/>
          <p:nvPr/>
        </p:nvSpPr>
        <p:spPr>
          <a:xfrm>
            <a:off x="504393" y="1981401"/>
            <a:ext cx="1260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densely connec-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3" name="Google Shape;13263;p251"/>
          <p:cNvSpPr txBox="1"/>
          <p:nvPr/>
        </p:nvSpPr>
        <p:spPr>
          <a:xfrm>
            <a:off x="504393" y="2153486"/>
            <a:ext cx="126111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ted  to  other   lay-  ers just as in a  regular feedforward 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4" name="Google Shape;13264;p251"/>
          <p:cNvSpPr txBox="1"/>
          <p:nvPr/>
        </p:nvSpPr>
        <p:spPr>
          <a:xfrm>
            <a:off x="2367483" y="1298416"/>
            <a:ext cx="10350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5" name="Google Shape;13265;p251"/>
          <p:cNvSpPr txBox="1"/>
          <p:nvPr/>
        </p:nvSpPr>
        <p:spPr>
          <a:xfrm>
            <a:off x="2673121" y="1191978"/>
            <a:ext cx="5143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6" name="Google Shape;13266;p251"/>
          <p:cNvSpPr txBox="1"/>
          <p:nvPr/>
        </p:nvSpPr>
        <p:spPr>
          <a:xfrm>
            <a:off x="2234869" y="1450109"/>
            <a:ext cx="36893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67" name="Google Shape;13267;p251"/>
          <p:cNvGrpSpPr/>
          <p:nvPr/>
        </p:nvGrpSpPr>
        <p:grpSpPr>
          <a:xfrm>
            <a:off x="2671227" y="1130510"/>
            <a:ext cx="600849" cy="52705"/>
            <a:chOff x="2671227" y="1130510"/>
            <a:chExt cx="600849" cy="52705"/>
          </a:xfrm>
        </p:grpSpPr>
        <p:sp>
          <p:nvSpPr>
            <p:cNvPr id="13268" name="Google Shape;13268;p251"/>
            <p:cNvSpPr/>
            <p:nvPr/>
          </p:nvSpPr>
          <p:spPr>
            <a:xfrm>
              <a:off x="2671227" y="1156827"/>
              <a:ext cx="596265" cy="0"/>
            </a:xfrm>
            <a:custGeom>
              <a:rect b="b" l="l" r="r" t="t"/>
              <a:pathLst>
                <a:path extrusionOk="0" h="120000" w="596264">
                  <a:moveTo>
                    <a:pt x="0" y="0"/>
                  </a:moveTo>
                  <a:lnTo>
                    <a:pt x="595821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9" name="Google Shape;13269;p251"/>
            <p:cNvSpPr/>
            <p:nvPr/>
          </p:nvSpPr>
          <p:spPr>
            <a:xfrm>
              <a:off x="3247311" y="1130510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70" name="Google Shape;13270;p251"/>
          <p:cNvSpPr txBox="1"/>
          <p:nvPr/>
        </p:nvSpPr>
        <p:spPr>
          <a:xfrm>
            <a:off x="2710916" y="1011781"/>
            <a:ext cx="473709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</a:t>
            </a:r>
            <a:r>
              <a:rPr i="1"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linear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1" name="Google Shape;13271;p251"/>
          <p:cNvGrpSpPr/>
          <p:nvPr/>
        </p:nvGrpSpPr>
        <p:grpSpPr>
          <a:xfrm>
            <a:off x="3276032" y="310099"/>
            <a:ext cx="602852" cy="1572895"/>
            <a:chOff x="3276032" y="310099"/>
            <a:chExt cx="602852" cy="1572895"/>
          </a:xfrm>
        </p:grpSpPr>
        <p:sp>
          <p:nvSpPr>
            <p:cNvPr id="13272" name="Google Shape;13272;p251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3" name="Google Shape;13273;p251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4" name="Google Shape;13274;p251"/>
            <p:cNvSpPr/>
            <p:nvPr/>
          </p:nvSpPr>
          <p:spPr>
            <a:xfrm>
              <a:off x="3477634" y="1156827"/>
              <a:ext cx="397510" cy="0"/>
            </a:xfrm>
            <a:custGeom>
              <a:rect b="b" l="l" r="r" t="t"/>
              <a:pathLst>
                <a:path extrusionOk="0" h="120000" w="397510">
                  <a:moveTo>
                    <a:pt x="0" y="0"/>
                  </a:moveTo>
                  <a:lnTo>
                    <a:pt x="39738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5" name="Google Shape;13275;p251"/>
            <p:cNvSpPr/>
            <p:nvPr/>
          </p:nvSpPr>
          <p:spPr>
            <a:xfrm>
              <a:off x="3859834" y="113658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76" name="Google Shape;13276;p251"/>
          <p:cNvSpPr txBox="1"/>
          <p:nvPr/>
        </p:nvSpPr>
        <p:spPr>
          <a:xfrm>
            <a:off x="3072625" y="1944672"/>
            <a:ext cx="56832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= 1024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7" name="Google Shape;13277;p251"/>
          <p:cNvSpPr txBox="1"/>
          <p:nvPr/>
        </p:nvSpPr>
        <p:spPr>
          <a:xfrm>
            <a:off x="3587953" y="1053081"/>
            <a:ext cx="182880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8" name="Google Shape;13278;p251"/>
          <p:cNvGrpSpPr/>
          <p:nvPr/>
        </p:nvGrpSpPr>
        <p:grpSpPr>
          <a:xfrm>
            <a:off x="3880838" y="37939"/>
            <a:ext cx="602851" cy="2117090"/>
            <a:chOff x="3880838" y="37939"/>
            <a:chExt cx="602851" cy="2117090"/>
          </a:xfrm>
        </p:grpSpPr>
        <p:sp>
          <p:nvSpPr>
            <p:cNvPr id="13279" name="Google Shape;13279;p251"/>
            <p:cNvSpPr/>
            <p:nvPr/>
          </p:nvSpPr>
          <p:spPr>
            <a:xfrm>
              <a:off x="3880838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0" name="Google Shape;13280;p251"/>
            <p:cNvSpPr/>
            <p:nvPr/>
          </p:nvSpPr>
          <p:spPr>
            <a:xfrm>
              <a:off x="3880838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1" name="Google Shape;13281;p251"/>
            <p:cNvSpPr/>
            <p:nvPr/>
          </p:nvSpPr>
          <p:spPr>
            <a:xfrm>
              <a:off x="4082439" y="1156827"/>
              <a:ext cx="397510" cy="0"/>
            </a:xfrm>
            <a:custGeom>
              <a:rect b="b" l="l" r="r" t="t"/>
              <a:pathLst>
                <a:path extrusionOk="0" h="120000" w="397510">
                  <a:moveTo>
                    <a:pt x="0" y="0"/>
                  </a:moveTo>
                  <a:lnTo>
                    <a:pt x="39738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2" name="Google Shape;13282;p251"/>
            <p:cNvSpPr/>
            <p:nvPr/>
          </p:nvSpPr>
          <p:spPr>
            <a:xfrm>
              <a:off x="4464639" y="113658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83" name="Google Shape;13283;p251"/>
          <p:cNvSpPr txBox="1"/>
          <p:nvPr/>
        </p:nvSpPr>
        <p:spPr>
          <a:xfrm>
            <a:off x="3883139" y="2250018"/>
            <a:ext cx="15684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4" name="Google Shape;13284;p251"/>
          <p:cNvSpPr txBox="1"/>
          <p:nvPr/>
        </p:nvSpPr>
        <p:spPr>
          <a:xfrm>
            <a:off x="4192752" y="1053081"/>
            <a:ext cx="182880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85" name="Google Shape;13285;p251"/>
          <p:cNvGrpSpPr/>
          <p:nvPr/>
        </p:nvGrpSpPr>
        <p:grpSpPr>
          <a:xfrm>
            <a:off x="4485642" y="37939"/>
            <a:ext cx="201930" cy="2117090"/>
            <a:chOff x="4485642" y="37939"/>
            <a:chExt cx="201930" cy="2117090"/>
          </a:xfrm>
        </p:grpSpPr>
        <p:sp>
          <p:nvSpPr>
            <p:cNvPr id="13286" name="Google Shape;13286;p251"/>
            <p:cNvSpPr/>
            <p:nvPr/>
          </p:nvSpPr>
          <p:spPr>
            <a:xfrm>
              <a:off x="4485642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7" name="Google Shape;13287;p251"/>
            <p:cNvSpPr/>
            <p:nvPr/>
          </p:nvSpPr>
          <p:spPr>
            <a:xfrm>
              <a:off x="4485642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88" name="Google Shape;13288;p251"/>
          <p:cNvSpPr txBox="1"/>
          <p:nvPr/>
        </p:nvSpPr>
        <p:spPr>
          <a:xfrm>
            <a:off x="4487938" y="2250018"/>
            <a:ext cx="15684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89" name="Google Shape;13289;p25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290" name="Google Shape;13290;p25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1" name="Google Shape;13291;p25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92" name="Google Shape;13292;p25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50/68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3" name="Google Shape;13293;p25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294" name="Google Shape;13294;p251"/>
          <p:cNvSpPr txBox="1"/>
          <p:nvPr/>
        </p:nvSpPr>
        <p:spPr>
          <a:xfrm>
            <a:off x="2975305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8" name="Shape 1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9" name="Google Shape;13299;p252"/>
          <p:cNvSpPr/>
          <p:nvPr/>
        </p:nvSpPr>
        <p:spPr>
          <a:xfrm>
            <a:off x="2217623" y="1016820"/>
            <a:ext cx="479425" cy="282575"/>
          </a:xfrm>
          <a:custGeom>
            <a:rect b="b" l="l" r="r" t="t"/>
            <a:pathLst>
              <a:path extrusionOk="0" h="282575" w="479425">
                <a:moveTo>
                  <a:pt x="478803" y="0"/>
                </a:moveTo>
                <a:lnTo>
                  <a:pt x="75600" y="0"/>
                </a:lnTo>
                <a:lnTo>
                  <a:pt x="0" y="130939"/>
                </a:lnTo>
                <a:lnTo>
                  <a:pt x="0" y="282141"/>
                </a:lnTo>
                <a:lnTo>
                  <a:pt x="403203" y="282141"/>
                </a:lnTo>
                <a:lnTo>
                  <a:pt x="403203" y="130939"/>
                </a:lnTo>
                <a:lnTo>
                  <a:pt x="478803" y="0"/>
                </a:lnTo>
                <a:close/>
              </a:path>
              <a:path extrusionOk="0" h="282575" w="479425">
                <a:moveTo>
                  <a:pt x="478803" y="0"/>
                </a:moveTo>
                <a:lnTo>
                  <a:pt x="403203" y="130939"/>
                </a:lnTo>
                <a:lnTo>
                  <a:pt x="403203" y="282141"/>
                </a:lnTo>
                <a:lnTo>
                  <a:pt x="478803" y="151201"/>
                </a:lnTo>
                <a:lnTo>
                  <a:pt x="478803" y="0"/>
                </a:lnTo>
                <a:close/>
              </a:path>
            </a:pathLst>
          </a:custGeom>
          <a:solidFill>
            <a:srgbClr val="FFF2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00" name="Google Shape;13300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44230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01" name="Google Shape;13301;p252"/>
          <p:cNvSpPr txBox="1"/>
          <p:nvPr>
            <p:ph type="title"/>
          </p:nvPr>
        </p:nvSpPr>
        <p:spPr>
          <a:xfrm>
            <a:off x="504393" y="356817"/>
            <a:ext cx="12604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look at the  connections in the  fully connected lay-  ers in more detail</a:t>
            </a:r>
            <a:endParaRPr/>
          </a:p>
        </p:txBody>
      </p:sp>
      <p:pic>
        <p:nvPicPr>
          <p:cNvPr id="13302" name="Google Shape;13302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16855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3" name="Google Shape;13303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9481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04" name="Google Shape;13304;p252"/>
          <p:cNvSpPr txBox="1"/>
          <p:nvPr/>
        </p:nvSpPr>
        <p:spPr>
          <a:xfrm>
            <a:off x="504393" y="1083080"/>
            <a:ext cx="126047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first stretch  out  the  last  conv  or maxpool layer to  make it a 1d vector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 1d   vector   is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5" name="Google Shape;13305;p252"/>
          <p:cNvSpPr txBox="1"/>
          <p:nvPr/>
        </p:nvSpPr>
        <p:spPr>
          <a:xfrm>
            <a:off x="504393" y="1981401"/>
            <a:ext cx="1260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densely connec-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6" name="Google Shape;13306;p252"/>
          <p:cNvSpPr txBox="1"/>
          <p:nvPr/>
        </p:nvSpPr>
        <p:spPr>
          <a:xfrm>
            <a:off x="504393" y="2153486"/>
            <a:ext cx="126111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ted  to  other   lay-  ers just as in a  regular feedforward 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7" name="Google Shape;13307;p252"/>
          <p:cNvSpPr txBox="1"/>
          <p:nvPr/>
        </p:nvSpPr>
        <p:spPr>
          <a:xfrm>
            <a:off x="2367483" y="1298416"/>
            <a:ext cx="10350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8" name="Google Shape;13308;p252"/>
          <p:cNvSpPr txBox="1"/>
          <p:nvPr/>
        </p:nvSpPr>
        <p:spPr>
          <a:xfrm>
            <a:off x="2673121" y="1191978"/>
            <a:ext cx="51435" cy="7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9" name="Google Shape;13309;p252"/>
          <p:cNvSpPr txBox="1"/>
          <p:nvPr/>
        </p:nvSpPr>
        <p:spPr>
          <a:xfrm>
            <a:off x="2234869" y="1450109"/>
            <a:ext cx="36893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10" name="Google Shape;13310;p252"/>
          <p:cNvGrpSpPr/>
          <p:nvPr/>
        </p:nvGrpSpPr>
        <p:grpSpPr>
          <a:xfrm>
            <a:off x="2671227" y="1130510"/>
            <a:ext cx="600849" cy="52705"/>
            <a:chOff x="2671227" y="1130510"/>
            <a:chExt cx="600849" cy="52705"/>
          </a:xfrm>
        </p:grpSpPr>
        <p:sp>
          <p:nvSpPr>
            <p:cNvPr id="13311" name="Google Shape;13311;p252"/>
            <p:cNvSpPr/>
            <p:nvPr/>
          </p:nvSpPr>
          <p:spPr>
            <a:xfrm>
              <a:off x="2671227" y="1156827"/>
              <a:ext cx="596265" cy="0"/>
            </a:xfrm>
            <a:custGeom>
              <a:rect b="b" l="l" r="r" t="t"/>
              <a:pathLst>
                <a:path extrusionOk="0" h="120000" w="596264">
                  <a:moveTo>
                    <a:pt x="0" y="0"/>
                  </a:moveTo>
                  <a:lnTo>
                    <a:pt x="595821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2" name="Google Shape;13312;p252"/>
            <p:cNvSpPr/>
            <p:nvPr/>
          </p:nvSpPr>
          <p:spPr>
            <a:xfrm>
              <a:off x="3247311" y="1130510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13" name="Google Shape;13313;p252"/>
          <p:cNvSpPr txBox="1"/>
          <p:nvPr/>
        </p:nvSpPr>
        <p:spPr>
          <a:xfrm>
            <a:off x="2710916" y="1011781"/>
            <a:ext cx="473709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</a:t>
            </a:r>
            <a:r>
              <a:rPr i="1"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linear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14" name="Google Shape;13314;p252"/>
          <p:cNvGrpSpPr/>
          <p:nvPr/>
        </p:nvGrpSpPr>
        <p:grpSpPr>
          <a:xfrm>
            <a:off x="3276032" y="310099"/>
            <a:ext cx="602852" cy="1572895"/>
            <a:chOff x="3276032" y="310099"/>
            <a:chExt cx="602852" cy="1572895"/>
          </a:xfrm>
        </p:grpSpPr>
        <p:sp>
          <p:nvSpPr>
            <p:cNvPr id="13315" name="Google Shape;13315;p252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F2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6" name="Google Shape;13316;p252"/>
            <p:cNvSpPr/>
            <p:nvPr/>
          </p:nvSpPr>
          <p:spPr>
            <a:xfrm>
              <a:off x="3276032" y="310099"/>
              <a:ext cx="201930" cy="1572895"/>
            </a:xfrm>
            <a:custGeom>
              <a:rect b="b" l="l" r="r" t="t"/>
              <a:pathLst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0" y="1572491"/>
                  </a:ln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201601" y="1572491"/>
                  </a:lnTo>
                  <a:lnTo>
                    <a:pt x="201601" y="0"/>
                  </a:lnTo>
                  <a:close/>
                </a:path>
                <a:path extrusionOk="0" h="1572895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7" name="Google Shape;13317;p252"/>
            <p:cNvSpPr/>
            <p:nvPr/>
          </p:nvSpPr>
          <p:spPr>
            <a:xfrm>
              <a:off x="3477634" y="1156827"/>
              <a:ext cx="397510" cy="0"/>
            </a:xfrm>
            <a:custGeom>
              <a:rect b="b" l="l" r="r" t="t"/>
              <a:pathLst>
                <a:path extrusionOk="0" h="120000" w="397510">
                  <a:moveTo>
                    <a:pt x="0" y="0"/>
                  </a:moveTo>
                  <a:lnTo>
                    <a:pt x="39738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8" name="Google Shape;13318;p252"/>
            <p:cNvSpPr/>
            <p:nvPr/>
          </p:nvSpPr>
          <p:spPr>
            <a:xfrm>
              <a:off x="3859834" y="113658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19" name="Google Shape;13319;p252"/>
          <p:cNvSpPr txBox="1"/>
          <p:nvPr/>
        </p:nvSpPr>
        <p:spPr>
          <a:xfrm>
            <a:off x="3072625" y="1944672"/>
            <a:ext cx="56832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= 1024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0" name="Google Shape;13320;p252"/>
          <p:cNvSpPr txBox="1"/>
          <p:nvPr/>
        </p:nvSpPr>
        <p:spPr>
          <a:xfrm>
            <a:off x="3587953" y="1053081"/>
            <a:ext cx="182880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21" name="Google Shape;13321;p252"/>
          <p:cNvGrpSpPr/>
          <p:nvPr/>
        </p:nvGrpSpPr>
        <p:grpSpPr>
          <a:xfrm>
            <a:off x="3880838" y="37939"/>
            <a:ext cx="602851" cy="2117090"/>
            <a:chOff x="3880838" y="37939"/>
            <a:chExt cx="602851" cy="2117090"/>
          </a:xfrm>
        </p:grpSpPr>
        <p:sp>
          <p:nvSpPr>
            <p:cNvPr id="13322" name="Google Shape;13322;p252"/>
            <p:cNvSpPr/>
            <p:nvPr/>
          </p:nvSpPr>
          <p:spPr>
            <a:xfrm>
              <a:off x="3880838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3" name="Google Shape;13323;p252"/>
            <p:cNvSpPr/>
            <p:nvPr/>
          </p:nvSpPr>
          <p:spPr>
            <a:xfrm>
              <a:off x="3880838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4" name="Google Shape;13324;p252"/>
            <p:cNvSpPr/>
            <p:nvPr/>
          </p:nvSpPr>
          <p:spPr>
            <a:xfrm>
              <a:off x="4082439" y="1156827"/>
              <a:ext cx="397510" cy="0"/>
            </a:xfrm>
            <a:custGeom>
              <a:rect b="b" l="l" r="r" t="t"/>
              <a:pathLst>
                <a:path extrusionOk="0" h="120000" w="397510">
                  <a:moveTo>
                    <a:pt x="0" y="0"/>
                  </a:moveTo>
                  <a:lnTo>
                    <a:pt x="39738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5" name="Google Shape;13325;p252"/>
            <p:cNvSpPr/>
            <p:nvPr/>
          </p:nvSpPr>
          <p:spPr>
            <a:xfrm>
              <a:off x="4464639" y="113658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26" name="Google Shape;13326;p252"/>
          <p:cNvSpPr txBox="1"/>
          <p:nvPr/>
        </p:nvSpPr>
        <p:spPr>
          <a:xfrm>
            <a:off x="3883139" y="2250018"/>
            <a:ext cx="15684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7" name="Google Shape;13327;p252"/>
          <p:cNvSpPr txBox="1"/>
          <p:nvPr/>
        </p:nvSpPr>
        <p:spPr>
          <a:xfrm>
            <a:off x="4192752" y="1053081"/>
            <a:ext cx="182880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28" name="Google Shape;13328;p252"/>
          <p:cNvGrpSpPr/>
          <p:nvPr/>
        </p:nvGrpSpPr>
        <p:grpSpPr>
          <a:xfrm>
            <a:off x="4485642" y="37939"/>
            <a:ext cx="602852" cy="2117090"/>
            <a:chOff x="4485642" y="37939"/>
            <a:chExt cx="602852" cy="2117090"/>
          </a:xfrm>
        </p:grpSpPr>
        <p:sp>
          <p:nvSpPr>
            <p:cNvPr id="13329" name="Google Shape;13329;p252"/>
            <p:cNvSpPr/>
            <p:nvPr/>
          </p:nvSpPr>
          <p:spPr>
            <a:xfrm>
              <a:off x="4485642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0" name="Google Shape;13330;p252"/>
            <p:cNvSpPr/>
            <p:nvPr/>
          </p:nvSpPr>
          <p:spPr>
            <a:xfrm>
              <a:off x="4485642" y="37939"/>
              <a:ext cx="201930" cy="2117090"/>
            </a:xfrm>
            <a:custGeom>
              <a:rect b="b" l="l" r="r" t="t"/>
              <a:pathLst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0" y="2116817"/>
                  </a:ln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201601" y="2116817"/>
                  </a:lnTo>
                  <a:lnTo>
                    <a:pt x="201601" y="0"/>
                  </a:lnTo>
                  <a:close/>
                </a:path>
                <a:path extrusionOk="0" h="2117090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1" name="Google Shape;13331;p252"/>
            <p:cNvSpPr/>
            <p:nvPr/>
          </p:nvSpPr>
          <p:spPr>
            <a:xfrm>
              <a:off x="4687244" y="1156827"/>
              <a:ext cx="397510" cy="0"/>
            </a:xfrm>
            <a:custGeom>
              <a:rect b="b" l="l" r="r" t="t"/>
              <a:pathLst>
                <a:path extrusionOk="0" h="120000" w="397510">
                  <a:moveTo>
                    <a:pt x="0" y="0"/>
                  </a:moveTo>
                  <a:lnTo>
                    <a:pt x="39738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2" name="Google Shape;13332;p252"/>
            <p:cNvSpPr/>
            <p:nvPr/>
          </p:nvSpPr>
          <p:spPr>
            <a:xfrm>
              <a:off x="5069444" y="113658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33" name="Google Shape;13333;p252"/>
          <p:cNvSpPr txBox="1"/>
          <p:nvPr/>
        </p:nvSpPr>
        <p:spPr>
          <a:xfrm>
            <a:off x="4487938" y="2250018"/>
            <a:ext cx="15684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4" name="Google Shape;13334;p252"/>
          <p:cNvSpPr txBox="1"/>
          <p:nvPr/>
        </p:nvSpPr>
        <p:spPr>
          <a:xfrm>
            <a:off x="4797552" y="1053081"/>
            <a:ext cx="182880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35" name="Google Shape;13335;p252"/>
          <p:cNvGrpSpPr/>
          <p:nvPr/>
        </p:nvGrpSpPr>
        <p:grpSpPr>
          <a:xfrm>
            <a:off x="5090447" y="340341"/>
            <a:ext cx="201930" cy="1512570"/>
            <a:chOff x="5090447" y="340341"/>
            <a:chExt cx="201930" cy="1512570"/>
          </a:xfrm>
        </p:grpSpPr>
        <p:sp>
          <p:nvSpPr>
            <p:cNvPr id="13336" name="Google Shape;13336;p252"/>
            <p:cNvSpPr/>
            <p:nvPr/>
          </p:nvSpPr>
          <p:spPr>
            <a:xfrm>
              <a:off x="5090447" y="340341"/>
              <a:ext cx="201930" cy="1512570"/>
            </a:xfrm>
            <a:custGeom>
              <a:rect b="b" l="l" r="r" t="t"/>
              <a:pathLst>
                <a:path extrusionOk="0" h="1512570" w="201929">
                  <a:moveTo>
                    <a:pt x="201601" y="0"/>
                  </a:moveTo>
                  <a:lnTo>
                    <a:pt x="0" y="0"/>
                  </a:lnTo>
                  <a:lnTo>
                    <a:pt x="0" y="1512012"/>
                  </a:lnTo>
                  <a:lnTo>
                    <a:pt x="201601" y="1512012"/>
                  </a:lnTo>
                  <a:lnTo>
                    <a:pt x="201601" y="0"/>
                  </a:lnTo>
                  <a:close/>
                </a:path>
              </a:pathLst>
            </a:custGeom>
            <a:solidFill>
              <a:srgbClr val="FF0000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7" name="Google Shape;13337;p252"/>
            <p:cNvSpPr/>
            <p:nvPr/>
          </p:nvSpPr>
          <p:spPr>
            <a:xfrm>
              <a:off x="5090447" y="340341"/>
              <a:ext cx="201930" cy="1512570"/>
            </a:xfrm>
            <a:custGeom>
              <a:rect b="b" l="l" r="r" t="t"/>
              <a:pathLst>
                <a:path extrusionOk="0" h="1512570" w="201929">
                  <a:moveTo>
                    <a:pt x="201601" y="0"/>
                  </a:moveTo>
                  <a:lnTo>
                    <a:pt x="0" y="0"/>
                  </a:lnTo>
                  <a:lnTo>
                    <a:pt x="0" y="1512012"/>
                  </a:lnTo>
                  <a:lnTo>
                    <a:pt x="201601" y="1512012"/>
                  </a:lnTo>
                  <a:lnTo>
                    <a:pt x="201601" y="0"/>
                  </a:lnTo>
                  <a:close/>
                </a:path>
                <a:path extrusionOk="0" h="1512570" w="201929">
                  <a:moveTo>
                    <a:pt x="201601" y="0"/>
                  </a:moveTo>
                  <a:lnTo>
                    <a:pt x="201601" y="1512012"/>
                  </a:lnTo>
                  <a:lnTo>
                    <a:pt x="201601" y="0"/>
                  </a:lnTo>
                  <a:close/>
                </a:path>
                <a:path extrusionOk="0" h="1512570" w="201929">
                  <a:moveTo>
                    <a:pt x="201601" y="0"/>
                  </a:moveTo>
                  <a:lnTo>
                    <a:pt x="0" y="0"/>
                  </a:lnTo>
                  <a:lnTo>
                    <a:pt x="2016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38" name="Google Shape;13338;p252"/>
          <p:cNvSpPr txBox="1"/>
          <p:nvPr/>
        </p:nvSpPr>
        <p:spPr>
          <a:xfrm>
            <a:off x="5092737" y="1947618"/>
            <a:ext cx="15684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39" name="Google Shape;13339;p25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340" name="Google Shape;13340;p25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1" name="Google Shape;13341;p25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2" name="Google Shape;13342;p25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50/68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3" name="Google Shape;13343;p25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344" name="Google Shape;13344;p252"/>
          <p:cNvSpPr txBox="1"/>
          <p:nvPr/>
        </p:nvSpPr>
        <p:spPr>
          <a:xfrm>
            <a:off x="2975305" y="3133582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14" y="875888"/>
            <a:ext cx="1259957" cy="10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030" y="875905"/>
            <a:ext cx="1259906" cy="1038187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23"/>
          <p:cNvSpPr txBox="1"/>
          <p:nvPr/>
        </p:nvSpPr>
        <p:spPr>
          <a:xfrm>
            <a:off x="1897875" y="1106092"/>
            <a:ext cx="2592070" cy="969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14662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	-1	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42748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	5	-1	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466215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	-1	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410335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sharpens the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2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69" name="Google Shape;969;p2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1" name="Google Shape;971;p2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73" name="Google Shape;973;p2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14" y="875888"/>
            <a:ext cx="1259957" cy="10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24"/>
          <p:cNvSpPr txBox="1"/>
          <p:nvPr/>
        </p:nvSpPr>
        <p:spPr>
          <a:xfrm>
            <a:off x="1897875" y="1106092"/>
            <a:ext cx="1064260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304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-8	1	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048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0" name="Google Shape;9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6676" y="876027"/>
            <a:ext cx="1259711" cy="1038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p2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82" name="Google Shape;982;p2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4" name="Google Shape;984;p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86" name="Google Shape;986;p2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14" y="875888"/>
            <a:ext cx="1259957" cy="10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6676" y="875905"/>
            <a:ext cx="1259906" cy="1038187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25"/>
          <p:cNvSpPr txBox="1"/>
          <p:nvPr/>
        </p:nvSpPr>
        <p:spPr>
          <a:xfrm>
            <a:off x="1897875" y="1106092"/>
            <a:ext cx="2432050" cy="969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139827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6017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-8	1	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39827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8557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the edges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4" name="Google Shape;994;p2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95" name="Google Shape;995;p2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7" name="Google Shape;997;p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2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99" name="Google Shape;999;p2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6"/>
          <p:cNvSpPr txBox="1"/>
          <p:nvPr/>
        </p:nvSpPr>
        <p:spPr>
          <a:xfrm>
            <a:off x="1212837" y="1213610"/>
            <a:ext cx="33331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now see a working example of 2D convolution.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2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06" name="Google Shape;1006;p2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2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12/68</a:t>
            </a:r>
            <a:endParaRPr/>
          </a:p>
        </p:txBody>
      </p:sp>
      <p:sp>
        <p:nvSpPr>
          <p:cNvPr id="1009" name="Google Shape;1009;p2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10" name="Google Shape;1010;p2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30"/>
          <p:cNvGrpSpPr/>
          <p:nvPr/>
        </p:nvGrpSpPr>
        <p:grpSpPr>
          <a:xfrm>
            <a:off x="331138" y="37945"/>
            <a:ext cx="2876678" cy="2500630"/>
            <a:chOff x="331138" y="37945"/>
            <a:chExt cx="2876678" cy="2500630"/>
          </a:xfrm>
        </p:grpSpPr>
        <p:pic>
          <p:nvPicPr>
            <p:cNvPr id="1016" name="Google Shape;101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213" y="38991"/>
              <a:ext cx="1133867" cy="249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30"/>
            <p:cNvSpPr/>
            <p:nvPr/>
          </p:nvSpPr>
          <p:spPr>
            <a:xfrm>
              <a:off x="331138" y="37945"/>
              <a:ext cx="1146175" cy="2500630"/>
            </a:xfrm>
            <a:custGeom>
              <a:rect b="b" l="l" r="r" t="t"/>
              <a:pathLst>
                <a:path extrusionOk="0" h="2500630" w="1146175">
                  <a:moveTo>
                    <a:pt x="2758" y="247791"/>
                  </a:moveTo>
                  <a:lnTo>
                    <a:pt x="70796" y="2500156"/>
                  </a:lnTo>
                </a:path>
                <a:path extrusionOk="0" h="2500630" w="1146175">
                  <a:moveTo>
                    <a:pt x="99960" y="225440"/>
                  </a:moveTo>
                  <a:lnTo>
                    <a:pt x="167998" y="2477805"/>
                  </a:lnTo>
                </a:path>
                <a:path extrusionOk="0" h="2500630" w="1146175">
                  <a:moveTo>
                    <a:pt x="197161" y="203084"/>
                  </a:moveTo>
                  <a:lnTo>
                    <a:pt x="265199" y="2455449"/>
                  </a:lnTo>
                </a:path>
                <a:path extrusionOk="0" h="2500630" w="1146175">
                  <a:moveTo>
                    <a:pt x="294363" y="180728"/>
                  </a:moveTo>
                  <a:lnTo>
                    <a:pt x="362401" y="2433093"/>
                  </a:lnTo>
                </a:path>
                <a:path extrusionOk="0" h="2500630" w="1146175">
                  <a:moveTo>
                    <a:pt x="391564" y="158372"/>
                  </a:moveTo>
                  <a:lnTo>
                    <a:pt x="459602" y="2410737"/>
                  </a:lnTo>
                </a:path>
                <a:path extrusionOk="0" h="2500630" w="1146175">
                  <a:moveTo>
                    <a:pt x="488766" y="136015"/>
                  </a:moveTo>
                  <a:lnTo>
                    <a:pt x="556803" y="2388380"/>
                  </a:lnTo>
                </a:path>
                <a:path extrusionOk="0" h="2500630" w="1146175">
                  <a:moveTo>
                    <a:pt x="585967" y="113659"/>
                  </a:moveTo>
                  <a:lnTo>
                    <a:pt x="654005" y="2366024"/>
                  </a:lnTo>
                </a:path>
                <a:path extrusionOk="0" h="2500630" w="1146175">
                  <a:moveTo>
                    <a:pt x="683168" y="91303"/>
                  </a:moveTo>
                  <a:lnTo>
                    <a:pt x="751206" y="2343668"/>
                  </a:lnTo>
                </a:path>
                <a:path extrusionOk="0" h="2500630" w="1146175">
                  <a:moveTo>
                    <a:pt x="780370" y="68947"/>
                  </a:moveTo>
                  <a:lnTo>
                    <a:pt x="848407" y="2321312"/>
                  </a:lnTo>
                </a:path>
                <a:path extrusionOk="0" h="2500630" w="1146175">
                  <a:moveTo>
                    <a:pt x="877572" y="46591"/>
                  </a:moveTo>
                  <a:lnTo>
                    <a:pt x="945609" y="2298955"/>
                  </a:lnTo>
                </a:path>
                <a:path extrusionOk="0" h="2500630" w="1146175">
                  <a:moveTo>
                    <a:pt x="974773" y="24234"/>
                  </a:moveTo>
                  <a:lnTo>
                    <a:pt x="1042810" y="2276599"/>
                  </a:lnTo>
                </a:path>
                <a:path extrusionOk="0" h="2500630" w="1146175">
                  <a:moveTo>
                    <a:pt x="1071974" y="1878"/>
                  </a:moveTo>
                  <a:lnTo>
                    <a:pt x="1140012" y="2254243"/>
                  </a:lnTo>
                </a:path>
                <a:path extrusionOk="0" h="2500630" w="1146175">
                  <a:moveTo>
                    <a:pt x="1067070" y="0"/>
                  </a:moveTo>
                  <a:lnTo>
                    <a:pt x="0" y="246239"/>
                  </a:lnTo>
                </a:path>
                <a:path extrusionOk="0" h="2500630" w="1146175">
                  <a:moveTo>
                    <a:pt x="1070813" y="106921"/>
                  </a:moveTo>
                  <a:lnTo>
                    <a:pt x="3742" y="353160"/>
                  </a:lnTo>
                </a:path>
                <a:path extrusionOk="0" h="2500630" w="1146175">
                  <a:moveTo>
                    <a:pt x="1074555" y="213842"/>
                  </a:moveTo>
                  <a:lnTo>
                    <a:pt x="7485" y="460082"/>
                  </a:lnTo>
                </a:path>
                <a:path extrusionOk="0" h="2500630" w="1146175">
                  <a:moveTo>
                    <a:pt x="1078298" y="320763"/>
                  </a:moveTo>
                  <a:lnTo>
                    <a:pt x="11227" y="567003"/>
                  </a:lnTo>
                </a:path>
                <a:path extrusionOk="0" h="2500630" w="1146175">
                  <a:moveTo>
                    <a:pt x="1082040" y="427684"/>
                  </a:moveTo>
                  <a:lnTo>
                    <a:pt x="14970" y="673924"/>
                  </a:lnTo>
                </a:path>
                <a:path extrusionOk="0" h="2500630" w="1146175">
                  <a:moveTo>
                    <a:pt x="1085783" y="534606"/>
                  </a:moveTo>
                  <a:lnTo>
                    <a:pt x="18712" y="780845"/>
                  </a:lnTo>
                </a:path>
                <a:path extrusionOk="0" h="2500630" w="1146175">
                  <a:moveTo>
                    <a:pt x="1089525" y="641527"/>
                  </a:moveTo>
                  <a:lnTo>
                    <a:pt x="22454" y="887766"/>
                  </a:lnTo>
                </a:path>
                <a:path extrusionOk="0" h="2500630" w="1146175">
                  <a:moveTo>
                    <a:pt x="1093268" y="748448"/>
                  </a:moveTo>
                  <a:lnTo>
                    <a:pt x="26197" y="994688"/>
                  </a:lnTo>
                </a:path>
                <a:path extrusionOk="0" h="2500630" w="1146175">
                  <a:moveTo>
                    <a:pt x="1097010" y="855369"/>
                  </a:moveTo>
                  <a:lnTo>
                    <a:pt x="29940" y="1101609"/>
                  </a:lnTo>
                </a:path>
                <a:path extrusionOk="0" h="2500630" w="1146175">
                  <a:moveTo>
                    <a:pt x="1100753" y="962290"/>
                  </a:moveTo>
                  <a:lnTo>
                    <a:pt x="33682" y="1208530"/>
                  </a:lnTo>
                </a:path>
                <a:path extrusionOk="0" h="2500630" w="1146175">
                  <a:moveTo>
                    <a:pt x="1104495" y="1069212"/>
                  </a:moveTo>
                  <a:lnTo>
                    <a:pt x="37425" y="1315451"/>
                  </a:lnTo>
                </a:path>
                <a:path extrusionOk="0" h="2500630" w="1146175">
                  <a:moveTo>
                    <a:pt x="1108238" y="1176133"/>
                  </a:moveTo>
                  <a:lnTo>
                    <a:pt x="41167" y="1422372"/>
                  </a:lnTo>
                </a:path>
                <a:path extrusionOk="0" h="2500630" w="1146175">
                  <a:moveTo>
                    <a:pt x="1111981" y="1283054"/>
                  </a:moveTo>
                  <a:lnTo>
                    <a:pt x="44910" y="1529293"/>
                  </a:lnTo>
                </a:path>
                <a:path extrusionOk="0" h="2500630" w="1146175">
                  <a:moveTo>
                    <a:pt x="1115723" y="1389975"/>
                  </a:moveTo>
                  <a:lnTo>
                    <a:pt x="48652" y="1636214"/>
                  </a:lnTo>
                </a:path>
                <a:path extrusionOk="0" h="2500630" w="1146175">
                  <a:moveTo>
                    <a:pt x="1119465" y="1496896"/>
                  </a:moveTo>
                  <a:lnTo>
                    <a:pt x="52395" y="1743135"/>
                  </a:lnTo>
                </a:path>
                <a:path extrusionOk="0" h="2500630" w="1146175">
                  <a:moveTo>
                    <a:pt x="1123208" y="1603817"/>
                  </a:moveTo>
                  <a:lnTo>
                    <a:pt x="56137" y="1850057"/>
                  </a:lnTo>
                </a:path>
                <a:path extrusionOk="0" h="2500630" w="1146175">
                  <a:moveTo>
                    <a:pt x="1126951" y="1710738"/>
                  </a:moveTo>
                  <a:lnTo>
                    <a:pt x="59880" y="1956978"/>
                  </a:lnTo>
                </a:path>
                <a:path extrusionOk="0" h="2500630" w="1146175">
                  <a:moveTo>
                    <a:pt x="1130693" y="1817659"/>
                  </a:moveTo>
                  <a:lnTo>
                    <a:pt x="63622" y="2063899"/>
                  </a:lnTo>
                </a:path>
                <a:path extrusionOk="0" h="2500630" w="1146175">
                  <a:moveTo>
                    <a:pt x="1134436" y="1924581"/>
                  </a:moveTo>
                  <a:lnTo>
                    <a:pt x="67365" y="2170820"/>
                  </a:lnTo>
                </a:path>
                <a:path extrusionOk="0" h="2500630" w="1146175">
                  <a:moveTo>
                    <a:pt x="1138178" y="2031502"/>
                  </a:moveTo>
                  <a:lnTo>
                    <a:pt x="71107" y="2277741"/>
                  </a:lnTo>
                </a:path>
                <a:path extrusionOk="0" h="2500630" w="1146175">
                  <a:moveTo>
                    <a:pt x="1141921" y="2138423"/>
                  </a:moveTo>
                  <a:lnTo>
                    <a:pt x="74850" y="2384663"/>
                  </a:lnTo>
                </a:path>
                <a:path extrusionOk="0" h="2500630" w="1146175">
                  <a:moveTo>
                    <a:pt x="1145663" y="2245344"/>
                  </a:moveTo>
                  <a:lnTo>
                    <a:pt x="78592" y="249158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755546" y="352361"/>
              <a:ext cx="142875" cy="67310"/>
            </a:xfrm>
            <a:custGeom>
              <a:rect b="b" l="l" r="r" t="t"/>
              <a:pathLst>
                <a:path extrusionOk="0" h="67309" w="142875">
                  <a:moveTo>
                    <a:pt x="45554" y="44094"/>
                  </a:moveTo>
                  <a:lnTo>
                    <a:pt x="43764" y="35229"/>
                  </a:lnTo>
                  <a:lnTo>
                    <a:pt x="38874" y="27990"/>
                  </a:lnTo>
                  <a:lnTo>
                    <a:pt x="31635" y="23114"/>
                  </a:lnTo>
                  <a:lnTo>
                    <a:pt x="22771" y="21323"/>
                  </a:lnTo>
                  <a:lnTo>
                    <a:pt x="13906" y="23114"/>
                  </a:lnTo>
                  <a:lnTo>
                    <a:pt x="6667" y="27990"/>
                  </a:lnTo>
                  <a:lnTo>
                    <a:pt x="1790" y="35229"/>
                  </a:lnTo>
                  <a:lnTo>
                    <a:pt x="0" y="44094"/>
                  </a:lnTo>
                  <a:lnTo>
                    <a:pt x="1790" y="52959"/>
                  </a:lnTo>
                  <a:lnTo>
                    <a:pt x="6667" y="60198"/>
                  </a:lnTo>
                  <a:lnTo>
                    <a:pt x="13906" y="65074"/>
                  </a:lnTo>
                  <a:lnTo>
                    <a:pt x="22771" y="66865"/>
                  </a:lnTo>
                  <a:lnTo>
                    <a:pt x="31635" y="65074"/>
                  </a:lnTo>
                  <a:lnTo>
                    <a:pt x="38874" y="60198"/>
                  </a:lnTo>
                  <a:lnTo>
                    <a:pt x="43764" y="52959"/>
                  </a:lnTo>
                  <a:lnTo>
                    <a:pt x="45554" y="44094"/>
                  </a:lnTo>
                  <a:close/>
                </a:path>
                <a:path extrusionOk="0" h="67309" w="142875">
                  <a:moveTo>
                    <a:pt x="142557" y="22783"/>
                  </a:moveTo>
                  <a:lnTo>
                    <a:pt x="140766" y="13906"/>
                  </a:lnTo>
                  <a:lnTo>
                    <a:pt x="135890" y="6667"/>
                  </a:lnTo>
                  <a:lnTo>
                    <a:pt x="128651" y="1790"/>
                  </a:lnTo>
                  <a:lnTo>
                    <a:pt x="119773" y="0"/>
                  </a:lnTo>
                  <a:lnTo>
                    <a:pt x="110909" y="1790"/>
                  </a:lnTo>
                  <a:lnTo>
                    <a:pt x="103670" y="6667"/>
                  </a:lnTo>
                  <a:lnTo>
                    <a:pt x="98793" y="13906"/>
                  </a:lnTo>
                  <a:lnTo>
                    <a:pt x="97002" y="22783"/>
                  </a:lnTo>
                  <a:lnTo>
                    <a:pt x="98793" y="31648"/>
                  </a:lnTo>
                  <a:lnTo>
                    <a:pt x="103670" y="38887"/>
                  </a:lnTo>
                  <a:lnTo>
                    <a:pt x="110909" y="43764"/>
                  </a:lnTo>
                  <a:lnTo>
                    <a:pt x="119773" y="45554"/>
                  </a:lnTo>
                  <a:lnTo>
                    <a:pt x="128651" y="43764"/>
                  </a:lnTo>
                  <a:lnTo>
                    <a:pt x="135890" y="38887"/>
                  </a:lnTo>
                  <a:lnTo>
                    <a:pt x="140766" y="31648"/>
                  </a:lnTo>
                  <a:lnTo>
                    <a:pt x="142557" y="227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525151" y="177718"/>
              <a:ext cx="302895" cy="384810"/>
            </a:xfrm>
            <a:custGeom>
              <a:rect b="b" l="l" r="r" t="t"/>
              <a:pathLst>
                <a:path extrusionOk="0" h="384809" w="302894">
                  <a:moveTo>
                    <a:pt x="0" y="63830"/>
                  </a:moveTo>
                  <a:lnTo>
                    <a:pt x="291016" y="0"/>
                  </a:lnTo>
                  <a:lnTo>
                    <a:pt x="302357" y="320763"/>
                  </a:lnTo>
                  <a:lnTo>
                    <a:pt x="11341" y="384593"/>
                  </a:lnTo>
                  <a:lnTo>
                    <a:pt x="0" y="63830"/>
                  </a:lnTo>
                  <a:close/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525151" y="177718"/>
              <a:ext cx="1447800" cy="384810"/>
            </a:xfrm>
            <a:custGeom>
              <a:rect b="b" l="l" r="r" t="t"/>
              <a:pathLst>
                <a:path extrusionOk="0" h="384809" w="1447800">
                  <a:moveTo>
                    <a:pt x="0" y="63830"/>
                  </a:moveTo>
                  <a:lnTo>
                    <a:pt x="1447185" y="176096"/>
                  </a:lnTo>
                </a:path>
                <a:path extrusionOk="0" h="384809" w="1447800">
                  <a:moveTo>
                    <a:pt x="291016" y="0"/>
                  </a:moveTo>
                  <a:lnTo>
                    <a:pt x="1447185" y="176096"/>
                  </a:lnTo>
                </a:path>
                <a:path extrusionOk="0" h="384809" w="1447800">
                  <a:moveTo>
                    <a:pt x="302357" y="320763"/>
                  </a:moveTo>
                  <a:lnTo>
                    <a:pt x="1447185" y="176096"/>
                  </a:lnTo>
                </a:path>
                <a:path extrusionOk="0" h="384809" w="1447800">
                  <a:moveTo>
                    <a:pt x="11341" y="384593"/>
                  </a:moveTo>
                  <a:lnTo>
                    <a:pt x="1447185" y="176096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1949562" y="331040"/>
              <a:ext cx="45720" cy="45720"/>
            </a:xfrm>
            <a:custGeom>
              <a:rect b="b" l="l" r="r" t="t"/>
              <a:pathLst>
                <a:path extrusionOk="0" h="45720" w="45719">
                  <a:moveTo>
                    <a:pt x="22774" y="0"/>
                  </a:moveTo>
                  <a:lnTo>
                    <a:pt x="13909" y="1789"/>
                  </a:lnTo>
                  <a:lnTo>
                    <a:pt x="6670" y="6670"/>
                  </a:lnTo>
                  <a:lnTo>
                    <a:pt x="1789" y="13909"/>
                  </a:lnTo>
                  <a:lnTo>
                    <a:pt x="0" y="22774"/>
                  </a:lnTo>
                  <a:lnTo>
                    <a:pt x="1789" y="31639"/>
                  </a:lnTo>
                  <a:lnTo>
                    <a:pt x="6670" y="38879"/>
                  </a:lnTo>
                  <a:lnTo>
                    <a:pt x="13909" y="43759"/>
                  </a:lnTo>
                  <a:lnTo>
                    <a:pt x="22774" y="45549"/>
                  </a:lnTo>
                  <a:lnTo>
                    <a:pt x="31639" y="43759"/>
                  </a:lnTo>
                  <a:lnTo>
                    <a:pt x="38878" y="38879"/>
                  </a:lnTo>
                  <a:lnTo>
                    <a:pt x="43759" y="31639"/>
                  </a:lnTo>
                  <a:lnTo>
                    <a:pt x="45549" y="22774"/>
                  </a:lnTo>
                  <a:lnTo>
                    <a:pt x="43759" y="13909"/>
                  </a:lnTo>
                  <a:lnTo>
                    <a:pt x="38878" y="6670"/>
                  </a:lnTo>
                  <a:lnTo>
                    <a:pt x="31639" y="1789"/>
                  </a:lnTo>
                  <a:lnTo>
                    <a:pt x="22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727105" y="144867"/>
              <a:ext cx="949325" cy="2245360"/>
            </a:xfrm>
            <a:custGeom>
              <a:rect b="b" l="l" r="r" t="t"/>
              <a:pathLst>
                <a:path extrusionOk="0" h="2245360" w="949325">
                  <a:moveTo>
                    <a:pt x="0" y="204122"/>
                  </a:moveTo>
                  <a:lnTo>
                    <a:pt x="68037" y="2242644"/>
                  </a:lnTo>
                </a:path>
                <a:path extrusionOk="0" h="2245360" w="949325">
                  <a:moveTo>
                    <a:pt x="97201" y="181766"/>
                  </a:moveTo>
                  <a:lnTo>
                    <a:pt x="165239" y="2220289"/>
                  </a:lnTo>
                </a:path>
                <a:path extrusionOk="0" h="2245360" w="949325">
                  <a:moveTo>
                    <a:pt x="194403" y="159410"/>
                  </a:moveTo>
                  <a:lnTo>
                    <a:pt x="262440" y="2197932"/>
                  </a:lnTo>
                </a:path>
                <a:path extrusionOk="0" h="2245360" w="949325">
                  <a:moveTo>
                    <a:pt x="291604" y="137054"/>
                  </a:moveTo>
                  <a:lnTo>
                    <a:pt x="359642" y="2175576"/>
                  </a:lnTo>
                </a:path>
                <a:path extrusionOk="0" h="2245360" w="949325">
                  <a:moveTo>
                    <a:pt x="388806" y="114698"/>
                  </a:moveTo>
                  <a:lnTo>
                    <a:pt x="456843" y="2153220"/>
                  </a:lnTo>
                </a:path>
                <a:path extrusionOk="0" h="2245360" w="949325">
                  <a:moveTo>
                    <a:pt x="486007" y="92341"/>
                  </a:moveTo>
                  <a:lnTo>
                    <a:pt x="554045" y="2130864"/>
                  </a:lnTo>
                </a:path>
                <a:path extrusionOk="0" h="2245360" w="949325">
                  <a:moveTo>
                    <a:pt x="583209" y="69985"/>
                  </a:moveTo>
                  <a:lnTo>
                    <a:pt x="651246" y="2108507"/>
                  </a:lnTo>
                </a:path>
                <a:path extrusionOk="0" h="2245360" w="949325">
                  <a:moveTo>
                    <a:pt x="680410" y="47629"/>
                  </a:moveTo>
                  <a:lnTo>
                    <a:pt x="748448" y="2086151"/>
                  </a:lnTo>
                </a:path>
                <a:path extrusionOk="0" h="2245360" w="949325">
                  <a:moveTo>
                    <a:pt x="777612" y="25272"/>
                  </a:moveTo>
                  <a:lnTo>
                    <a:pt x="845649" y="2063795"/>
                  </a:lnTo>
                </a:path>
                <a:path extrusionOk="0" h="2245360" w="949325">
                  <a:moveTo>
                    <a:pt x="874813" y="2916"/>
                  </a:moveTo>
                  <a:lnTo>
                    <a:pt x="942851" y="2041439"/>
                  </a:lnTo>
                </a:path>
                <a:path extrusionOk="0" h="2245360" w="949325">
                  <a:moveTo>
                    <a:pt x="877607" y="0"/>
                  </a:moveTo>
                  <a:lnTo>
                    <a:pt x="4543" y="213842"/>
                  </a:lnTo>
                </a:path>
                <a:path extrusionOk="0" h="2245360" w="949325">
                  <a:moveTo>
                    <a:pt x="881349" y="106921"/>
                  </a:moveTo>
                  <a:lnTo>
                    <a:pt x="8285" y="320763"/>
                  </a:lnTo>
                </a:path>
                <a:path extrusionOk="0" h="2245360" w="949325">
                  <a:moveTo>
                    <a:pt x="885092" y="213842"/>
                  </a:moveTo>
                  <a:lnTo>
                    <a:pt x="12028" y="427684"/>
                  </a:lnTo>
                </a:path>
                <a:path extrusionOk="0" h="2245360" w="949325">
                  <a:moveTo>
                    <a:pt x="888834" y="320763"/>
                  </a:moveTo>
                  <a:lnTo>
                    <a:pt x="15770" y="534605"/>
                  </a:lnTo>
                </a:path>
                <a:path extrusionOk="0" h="2245360" w="949325">
                  <a:moveTo>
                    <a:pt x="892577" y="427684"/>
                  </a:moveTo>
                  <a:lnTo>
                    <a:pt x="19513" y="641527"/>
                  </a:lnTo>
                </a:path>
                <a:path extrusionOk="0" h="2245360" w="949325">
                  <a:moveTo>
                    <a:pt x="896319" y="534605"/>
                  </a:moveTo>
                  <a:lnTo>
                    <a:pt x="23256" y="748448"/>
                  </a:lnTo>
                </a:path>
                <a:path extrusionOk="0" h="2245360" w="949325">
                  <a:moveTo>
                    <a:pt x="900062" y="641527"/>
                  </a:moveTo>
                  <a:lnTo>
                    <a:pt x="26998" y="855369"/>
                  </a:lnTo>
                </a:path>
                <a:path extrusionOk="0" h="2245360" w="949325">
                  <a:moveTo>
                    <a:pt x="903804" y="748448"/>
                  </a:moveTo>
                  <a:lnTo>
                    <a:pt x="30740" y="962290"/>
                  </a:lnTo>
                </a:path>
                <a:path extrusionOk="0" h="2245360" w="949325">
                  <a:moveTo>
                    <a:pt x="907547" y="855369"/>
                  </a:moveTo>
                  <a:lnTo>
                    <a:pt x="34483" y="1069211"/>
                  </a:lnTo>
                </a:path>
                <a:path extrusionOk="0" h="2245360" w="949325">
                  <a:moveTo>
                    <a:pt x="911289" y="962290"/>
                  </a:moveTo>
                  <a:lnTo>
                    <a:pt x="38226" y="1176132"/>
                  </a:lnTo>
                </a:path>
                <a:path extrusionOk="0" h="2245360" w="949325">
                  <a:moveTo>
                    <a:pt x="915032" y="1069211"/>
                  </a:moveTo>
                  <a:lnTo>
                    <a:pt x="41968" y="1283053"/>
                  </a:lnTo>
                </a:path>
                <a:path extrusionOk="0" h="2245360" w="949325">
                  <a:moveTo>
                    <a:pt x="918774" y="1176132"/>
                  </a:moveTo>
                  <a:lnTo>
                    <a:pt x="45711" y="1389974"/>
                  </a:lnTo>
                </a:path>
                <a:path extrusionOk="0" h="2245360" w="949325">
                  <a:moveTo>
                    <a:pt x="922517" y="1283053"/>
                  </a:moveTo>
                  <a:lnTo>
                    <a:pt x="49453" y="1496896"/>
                  </a:lnTo>
                </a:path>
                <a:path extrusionOk="0" h="2245360" w="949325">
                  <a:moveTo>
                    <a:pt x="926259" y="1389974"/>
                  </a:moveTo>
                  <a:lnTo>
                    <a:pt x="53196" y="1603817"/>
                  </a:lnTo>
                </a:path>
                <a:path extrusionOk="0" h="2245360" w="949325">
                  <a:moveTo>
                    <a:pt x="930002" y="1496896"/>
                  </a:moveTo>
                  <a:lnTo>
                    <a:pt x="56938" y="1710738"/>
                  </a:lnTo>
                </a:path>
                <a:path extrusionOk="0" h="2245360" w="949325">
                  <a:moveTo>
                    <a:pt x="933744" y="1603817"/>
                  </a:moveTo>
                  <a:lnTo>
                    <a:pt x="60681" y="1817659"/>
                  </a:lnTo>
                </a:path>
                <a:path extrusionOk="0" h="2245360" w="949325">
                  <a:moveTo>
                    <a:pt x="937487" y="1710738"/>
                  </a:moveTo>
                  <a:lnTo>
                    <a:pt x="64423" y="1924580"/>
                  </a:lnTo>
                </a:path>
                <a:path extrusionOk="0" h="2245360" w="949325">
                  <a:moveTo>
                    <a:pt x="941229" y="1817659"/>
                  </a:moveTo>
                  <a:lnTo>
                    <a:pt x="68166" y="2031502"/>
                  </a:lnTo>
                </a:path>
                <a:path extrusionOk="0" h="2245360" w="949325">
                  <a:moveTo>
                    <a:pt x="944972" y="1924580"/>
                  </a:moveTo>
                  <a:lnTo>
                    <a:pt x="71908" y="2138423"/>
                  </a:lnTo>
                </a:path>
                <a:path extrusionOk="0" h="2245360" w="949325">
                  <a:moveTo>
                    <a:pt x="948714" y="2031502"/>
                  </a:moveTo>
                  <a:lnTo>
                    <a:pt x="75651" y="224534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3" name="Google Shape;102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5" name="Google Shape;1025;p30"/>
          <p:cNvSpPr txBox="1"/>
          <p:nvPr/>
        </p:nvSpPr>
        <p:spPr>
          <a:xfrm>
            <a:off x="3264395" y="100849"/>
            <a:ext cx="226885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kernel over the input 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time we slide the kernel we get  one value in the output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27" name="Google Shape;1027;p3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" name="Google Shape;1029;p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3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31" name="Google Shape;1031;p3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31"/>
          <p:cNvGrpSpPr/>
          <p:nvPr/>
        </p:nvGrpSpPr>
        <p:grpSpPr>
          <a:xfrm>
            <a:off x="331138" y="37945"/>
            <a:ext cx="2876678" cy="2500630"/>
            <a:chOff x="331138" y="37945"/>
            <a:chExt cx="2876678" cy="2500630"/>
          </a:xfrm>
        </p:grpSpPr>
        <p:pic>
          <p:nvPicPr>
            <p:cNvPr id="1037" name="Google Shape;1037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213" y="38991"/>
              <a:ext cx="1133867" cy="249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31"/>
            <p:cNvSpPr/>
            <p:nvPr/>
          </p:nvSpPr>
          <p:spPr>
            <a:xfrm>
              <a:off x="331138" y="37945"/>
              <a:ext cx="1146175" cy="2500630"/>
            </a:xfrm>
            <a:custGeom>
              <a:rect b="b" l="l" r="r" t="t"/>
              <a:pathLst>
                <a:path extrusionOk="0" h="2500630" w="1146175">
                  <a:moveTo>
                    <a:pt x="2758" y="247791"/>
                  </a:moveTo>
                  <a:lnTo>
                    <a:pt x="70796" y="2500156"/>
                  </a:lnTo>
                </a:path>
                <a:path extrusionOk="0" h="2500630" w="1146175">
                  <a:moveTo>
                    <a:pt x="99960" y="225440"/>
                  </a:moveTo>
                  <a:lnTo>
                    <a:pt x="167998" y="2477805"/>
                  </a:lnTo>
                </a:path>
                <a:path extrusionOk="0" h="2500630" w="1146175">
                  <a:moveTo>
                    <a:pt x="197161" y="203084"/>
                  </a:moveTo>
                  <a:lnTo>
                    <a:pt x="265199" y="2455449"/>
                  </a:lnTo>
                </a:path>
                <a:path extrusionOk="0" h="2500630" w="1146175">
                  <a:moveTo>
                    <a:pt x="294363" y="180728"/>
                  </a:moveTo>
                  <a:lnTo>
                    <a:pt x="362401" y="2433093"/>
                  </a:lnTo>
                </a:path>
                <a:path extrusionOk="0" h="2500630" w="1146175">
                  <a:moveTo>
                    <a:pt x="391564" y="158372"/>
                  </a:moveTo>
                  <a:lnTo>
                    <a:pt x="459602" y="2410737"/>
                  </a:lnTo>
                </a:path>
                <a:path extrusionOk="0" h="2500630" w="1146175">
                  <a:moveTo>
                    <a:pt x="488766" y="136015"/>
                  </a:moveTo>
                  <a:lnTo>
                    <a:pt x="556803" y="2388380"/>
                  </a:lnTo>
                </a:path>
                <a:path extrusionOk="0" h="2500630" w="1146175">
                  <a:moveTo>
                    <a:pt x="585967" y="113659"/>
                  </a:moveTo>
                  <a:lnTo>
                    <a:pt x="654005" y="2366024"/>
                  </a:lnTo>
                </a:path>
                <a:path extrusionOk="0" h="2500630" w="1146175">
                  <a:moveTo>
                    <a:pt x="683168" y="91303"/>
                  </a:moveTo>
                  <a:lnTo>
                    <a:pt x="751206" y="2343668"/>
                  </a:lnTo>
                </a:path>
                <a:path extrusionOk="0" h="2500630" w="1146175">
                  <a:moveTo>
                    <a:pt x="780370" y="68947"/>
                  </a:moveTo>
                  <a:lnTo>
                    <a:pt x="848407" y="2321312"/>
                  </a:lnTo>
                </a:path>
                <a:path extrusionOk="0" h="2500630" w="1146175">
                  <a:moveTo>
                    <a:pt x="877572" y="46591"/>
                  </a:moveTo>
                  <a:lnTo>
                    <a:pt x="945609" y="2298955"/>
                  </a:lnTo>
                </a:path>
                <a:path extrusionOk="0" h="2500630" w="1146175">
                  <a:moveTo>
                    <a:pt x="974773" y="24234"/>
                  </a:moveTo>
                  <a:lnTo>
                    <a:pt x="1042810" y="2276599"/>
                  </a:lnTo>
                </a:path>
                <a:path extrusionOk="0" h="2500630" w="1146175">
                  <a:moveTo>
                    <a:pt x="1071974" y="1878"/>
                  </a:moveTo>
                  <a:lnTo>
                    <a:pt x="1140012" y="2254243"/>
                  </a:lnTo>
                </a:path>
                <a:path extrusionOk="0" h="2500630" w="1146175">
                  <a:moveTo>
                    <a:pt x="1067070" y="0"/>
                  </a:moveTo>
                  <a:lnTo>
                    <a:pt x="0" y="246239"/>
                  </a:lnTo>
                </a:path>
                <a:path extrusionOk="0" h="2500630" w="1146175">
                  <a:moveTo>
                    <a:pt x="1070813" y="106921"/>
                  </a:moveTo>
                  <a:lnTo>
                    <a:pt x="3742" y="353160"/>
                  </a:lnTo>
                </a:path>
                <a:path extrusionOk="0" h="2500630" w="1146175">
                  <a:moveTo>
                    <a:pt x="1074555" y="213842"/>
                  </a:moveTo>
                  <a:lnTo>
                    <a:pt x="7485" y="460082"/>
                  </a:lnTo>
                </a:path>
                <a:path extrusionOk="0" h="2500630" w="1146175">
                  <a:moveTo>
                    <a:pt x="1078298" y="320763"/>
                  </a:moveTo>
                  <a:lnTo>
                    <a:pt x="11227" y="567003"/>
                  </a:lnTo>
                </a:path>
                <a:path extrusionOk="0" h="2500630" w="1146175">
                  <a:moveTo>
                    <a:pt x="1082040" y="427684"/>
                  </a:moveTo>
                  <a:lnTo>
                    <a:pt x="14970" y="673924"/>
                  </a:lnTo>
                </a:path>
                <a:path extrusionOk="0" h="2500630" w="1146175">
                  <a:moveTo>
                    <a:pt x="1085783" y="534606"/>
                  </a:moveTo>
                  <a:lnTo>
                    <a:pt x="18712" y="780845"/>
                  </a:lnTo>
                </a:path>
                <a:path extrusionOk="0" h="2500630" w="1146175">
                  <a:moveTo>
                    <a:pt x="1089525" y="641527"/>
                  </a:moveTo>
                  <a:lnTo>
                    <a:pt x="22454" y="887766"/>
                  </a:lnTo>
                </a:path>
                <a:path extrusionOk="0" h="2500630" w="1146175">
                  <a:moveTo>
                    <a:pt x="1093268" y="748448"/>
                  </a:moveTo>
                  <a:lnTo>
                    <a:pt x="26197" y="994688"/>
                  </a:lnTo>
                </a:path>
                <a:path extrusionOk="0" h="2500630" w="1146175">
                  <a:moveTo>
                    <a:pt x="1097010" y="855369"/>
                  </a:moveTo>
                  <a:lnTo>
                    <a:pt x="29940" y="1101609"/>
                  </a:lnTo>
                </a:path>
                <a:path extrusionOk="0" h="2500630" w="1146175">
                  <a:moveTo>
                    <a:pt x="1100753" y="962290"/>
                  </a:moveTo>
                  <a:lnTo>
                    <a:pt x="33682" y="1208530"/>
                  </a:lnTo>
                </a:path>
                <a:path extrusionOk="0" h="2500630" w="1146175">
                  <a:moveTo>
                    <a:pt x="1104495" y="1069212"/>
                  </a:moveTo>
                  <a:lnTo>
                    <a:pt x="37425" y="1315451"/>
                  </a:lnTo>
                </a:path>
                <a:path extrusionOk="0" h="2500630" w="1146175">
                  <a:moveTo>
                    <a:pt x="1108238" y="1176133"/>
                  </a:moveTo>
                  <a:lnTo>
                    <a:pt x="41167" y="1422372"/>
                  </a:lnTo>
                </a:path>
                <a:path extrusionOk="0" h="2500630" w="1146175">
                  <a:moveTo>
                    <a:pt x="1111981" y="1283054"/>
                  </a:moveTo>
                  <a:lnTo>
                    <a:pt x="44910" y="1529293"/>
                  </a:lnTo>
                </a:path>
                <a:path extrusionOk="0" h="2500630" w="1146175">
                  <a:moveTo>
                    <a:pt x="1115723" y="1389975"/>
                  </a:moveTo>
                  <a:lnTo>
                    <a:pt x="48652" y="1636214"/>
                  </a:lnTo>
                </a:path>
                <a:path extrusionOk="0" h="2500630" w="1146175">
                  <a:moveTo>
                    <a:pt x="1119465" y="1496896"/>
                  </a:moveTo>
                  <a:lnTo>
                    <a:pt x="52395" y="1743135"/>
                  </a:lnTo>
                </a:path>
                <a:path extrusionOk="0" h="2500630" w="1146175">
                  <a:moveTo>
                    <a:pt x="1123208" y="1603817"/>
                  </a:moveTo>
                  <a:lnTo>
                    <a:pt x="56137" y="1850057"/>
                  </a:lnTo>
                </a:path>
                <a:path extrusionOk="0" h="2500630" w="1146175">
                  <a:moveTo>
                    <a:pt x="1126951" y="1710738"/>
                  </a:moveTo>
                  <a:lnTo>
                    <a:pt x="59880" y="1956978"/>
                  </a:lnTo>
                </a:path>
                <a:path extrusionOk="0" h="2500630" w="1146175">
                  <a:moveTo>
                    <a:pt x="1130693" y="1817659"/>
                  </a:moveTo>
                  <a:lnTo>
                    <a:pt x="63622" y="2063899"/>
                  </a:lnTo>
                </a:path>
                <a:path extrusionOk="0" h="2500630" w="1146175">
                  <a:moveTo>
                    <a:pt x="1134436" y="1924581"/>
                  </a:moveTo>
                  <a:lnTo>
                    <a:pt x="67365" y="2170820"/>
                  </a:lnTo>
                </a:path>
                <a:path extrusionOk="0" h="2500630" w="1146175">
                  <a:moveTo>
                    <a:pt x="1138178" y="2031502"/>
                  </a:moveTo>
                  <a:lnTo>
                    <a:pt x="71107" y="2277741"/>
                  </a:lnTo>
                </a:path>
                <a:path extrusionOk="0" h="2500630" w="1146175">
                  <a:moveTo>
                    <a:pt x="1141921" y="2138423"/>
                  </a:moveTo>
                  <a:lnTo>
                    <a:pt x="74850" y="2384663"/>
                  </a:lnTo>
                </a:path>
                <a:path extrusionOk="0" h="2500630" w="1146175">
                  <a:moveTo>
                    <a:pt x="1145663" y="2245344"/>
                  </a:moveTo>
                  <a:lnTo>
                    <a:pt x="78592" y="249158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9" name="Google Shape;103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554" y="203132"/>
              <a:ext cx="889212" cy="2140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0" name="Google Shape;1040;p31"/>
            <p:cNvSpPr/>
            <p:nvPr/>
          </p:nvSpPr>
          <p:spPr>
            <a:xfrm>
              <a:off x="1727105" y="144867"/>
              <a:ext cx="949325" cy="2245360"/>
            </a:xfrm>
            <a:custGeom>
              <a:rect b="b" l="l" r="r" t="t"/>
              <a:pathLst>
                <a:path extrusionOk="0" h="2245360" w="949325">
                  <a:moveTo>
                    <a:pt x="0" y="204122"/>
                  </a:moveTo>
                  <a:lnTo>
                    <a:pt x="68037" y="2242644"/>
                  </a:lnTo>
                </a:path>
                <a:path extrusionOk="0" h="2245360" w="949325">
                  <a:moveTo>
                    <a:pt x="97201" y="181766"/>
                  </a:moveTo>
                  <a:lnTo>
                    <a:pt x="165239" y="2220289"/>
                  </a:lnTo>
                </a:path>
                <a:path extrusionOk="0" h="2245360" w="949325">
                  <a:moveTo>
                    <a:pt x="194403" y="159410"/>
                  </a:moveTo>
                  <a:lnTo>
                    <a:pt x="262440" y="2197932"/>
                  </a:lnTo>
                </a:path>
                <a:path extrusionOk="0" h="2245360" w="949325">
                  <a:moveTo>
                    <a:pt x="291604" y="137054"/>
                  </a:moveTo>
                  <a:lnTo>
                    <a:pt x="359642" y="2175576"/>
                  </a:lnTo>
                </a:path>
                <a:path extrusionOk="0" h="2245360" w="949325">
                  <a:moveTo>
                    <a:pt x="388806" y="114698"/>
                  </a:moveTo>
                  <a:lnTo>
                    <a:pt x="456843" y="2153220"/>
                  </a:lnTo>
                </a:path>
                <a:path extrusionOk="0" h="2245360" w="949325">
                  <a:moveTo>
                    <a:pt x="486007" y="92341"/>
                  </a:moveTo>
                  <a:lnTo>
                    <a:pt x="554045" y="2130864"/>
                  </a:lnTo>
                </a:path>
                <a:path extrusionOk="0" h="2245360" w="949325">
                  <a:moveTo>
                    <a:pt x="583209" y="69985"/>
                  </a:moveTo>
                  <a:lnTo>
                    <a:pt x="651246" y="2108507"/>
                  </a:lnTo>
                </a:path>
                <a:path extrusionOk="0" h="2245360" w="949325">
                  <a:moveTo>
                    <a:pt x="680410" y="47629"/>
                  </a:moveTo>
                  <a:lnTo>
                    <a:pt x="748448" y="2086151"/>
                  </a:lnTo>
                </a:path>
                <a:path extrusionOk="0" h="2245360" w="949325">
                  <a:moveTo>
                    <a:pt x="777612" y="25272"/>
                  </a:moveTo>
                  <a:lnTo>
                    <a:pt x="845649" y="2063795"/>
                  </a:lnTo>
                </a:path>
                <a:path extrusionOk="0" h="2245360" w="949325">
                  <a:moveTo>
                    <a:pt x="874813" y="2916"/>
                  </a:moveTo>
                  <a:lnTo>
                    <a:pt x="942851" y="2041439"/>
                  </a:lnTo>
                </a:path>
                <a:path extrusionOk="0" h="2245360" w="949325">
                  <a:moveTo>
                    <a:pt x="877607" y="0"/>
                  </a:moveTo>
                  <a:lnTo>
                    <a:pt x="4543" y="213842"/>
                  </a:lnTo>
                </a:path>
                <a:path extrusionOk="0" h="2245360" w="949325">
                  <a:moveTo>
                    <a:pt x="881349" y="106921"/>
                  </a:moveTo>
                  <a:lnTo>
                    <a:pt x="8285" y="320763"/>
                  </a:lnTo>
                </a:path>
                <a:path extrusionOk="0" h="2245360" w="949325">
                  <a:moveTo>
                    <a:pt x="885092" y="213842"/>
                  </a:moveTo>
                  <a:lnTo>
                    <a:pt x="12028" y="427684"/>
                  </a:lnTo>
                </a:path>
                <a:path extrusionOk="0" h="2245360" w="949325">
                  <a:moveTo>
                    <a:pt x="888834" y="320763"/>
                  </a:moveTo>
                  <a:lnTo>
                    <a:pt x="15770" y="534605"/>
                  </a:lnTo>
                </a:path>
                <a:path extrusionOk="0" h="2245360" w="949325">
                  <a:moveTo>
                    <a:pt x="892577" y="427684"/>
                  </a:moveTo>
                  <a:lnTo>
                    <a:pt x="19513" y="641527"/>
                  </a:lnTo>
                </a:path>
                <a:path extrusionOk="0" h="2245360" w="949325">
                  <a:moveTo>
                    <a:pt x="896319" y="534605"/>
                  </a:moveTo>
                  <a:lnTo>
                    <a:pt x="23256" y="748448"/>
                  </a:lnTo>
                </a:path>
                <a:path extrusionOk="0" h="2245360" w="949325">
                  <a:moveTo>
                    <a:pt x="900062" y="641527"/>
                  </a:moveTo>
                  <a:lnTo>
                    <a:pt x="26998" y="855369"/>
                  </a:lnTo>
                </a:path>
                <a:path extrusionOk="0" h="2245360" w="949325">
                  <a:moveTo>
                    <a:pt x="903804" y="748448"/>
                  </a:moveTo>
                  <a:lnTo>
                    <a:pt x="30740" y="962290"/>
                  </a:lnTo>
                </a:path>
                <a:path extrusionOk="0" h="2245360" w="949325">
                  <a:moveTo>
                    <a:pt x="907547" y="855369"/>
                  </a:moveTo>
                  <a:lnTo>
                    <a:pt x="34483" y="1069211"/>
                  </a:lnTo>
                </a:path>
                <a:path extrusionOk="0" h="2245360" w="949325">
                  <a:moveTo>
                    <a:pt x="911289" y="962290"/>
                  </a:moveTo>
                  <a:lnTo>
                    <a:pt x="38226" y="1176132"/>
                  </a:lnTo>
                </a:path>
                <a:path extrusionOk="0" h="2245360" w="949325">
                  <a:moveTo>
                    <a:pt x="915032" y="1069211"/>
                  </a:moveTo>
                  <a:lnTo>
                    <a:pt x="41968" y="1283053"/>
                  </a:lnTo>
                </a:path>
                <a:path extrusionOk="0" h="2245360" w="949325">
                  <a:moveTo>
                    <a:pt x="918774" y="1176132"/>
                  </a:moveTo>
                  <a:lnTo>
                    <a:pt x="45711" y="1389974"/>
                  </a:lnTo>
                </a:path>
                <a:path extrusionOk="0" h="2245360" w="949325">
                  <a:moveTo>
                    <a:pt x="922517" y="1283053"/>
                  </a:moveTo>
                  <a:lnTo>
                    <a:pt x="49453" y="1496896"/>
                  </a:lnTo>
                </a:path>
                <a:path extrusionOk="0" h="2245360" w="949325">
                  <a:moveTo>
                    <a:pt x="926259" y="1389974"/>
                  </a:moveTo>
                  <a:lnTo>
                    <a:pt x="53196" y="1603817"/>
                  </a:lnTo>
                </a:path>
                <a:path extrusionOk="0" h="2245360" w="949325">
                  <a:moveTo>
                    <a:pt x="930002" y="1496896"/>
                  </a:moveTo>
                  <a:lnTo>
                    <a:pt x="56938" y="1710738"/>
                  </a:lnTo>
                </a:path>
                <a:path extrusionOk="0" h="2245360" w="949325">
                  <a:moveTo>
                    <a:pt x="933744" y="1603817"/>
                  </a:moveTo>
                  <a:lnTo>
                    <a:pt x="60681" y="1817659"/>
                  </a:lnTo>
                </a:path>
                <a:path extrusionOk="0" h="2245360" w="949325">
                  <a:moveTo>
                    <a:pt x="937487" y="1710738"/>
                  </a:moveTo>
                  <a:lnTo>
                    <a:pt x="64423" y="1924580"/>
                  </a:lnTo>
                </a:path>
                <a:path extrusionOk="0" h="2245360" w="949325">
                  <a:moveTo>
                    <a:pt x="941229" y="1817659"/>
                  </a:moveTo>
                  <a:lnTo>
                    <a:pt x="68166" y="2031502"/>
                  </a:lnTo>
                </a:path>
                <a:path extrusionOk="0" h="2245360" w="949325">
                  <a:moveTo>
                    <a:pt x="944972" y="1924580"/>
                  </a:moveTo>
                  <a:lnTo>
                    <a:pt x="71908" y="2138423"/>
                  </a:lnTo>
                </a:path>
                <a:path extrusionOk="0" h="2245360" w="949325">
                  <a:moveTo>
                    <a:pt x="948714" y="2031502"/>
                  </a:moveTo>
                  <a:lnTo>
                    <a:pt x="75651" y="224534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41" name="Google Shape;104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44583" y="950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44583" y="133264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5" name="Google Shape;1045;p31"/>
          <p:cNvSpPr txBox="1"/>
          <p:nvPr/>
        </p:nvSpPr>
        <p:spPr>
          <a:xfrm>
            <a:off x="3264395" y="100849"/>
            <a:ext cx="2268855" cy="151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kernel over the input 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time we slide the kernel we get  one value in the output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resulting output is called a fea-  ture map.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multiple filters to get mul-  tiple feature maps.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6" name="Google Shape;1046;p3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47" name="Google Shape;1047;p3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" name="Google Shape;1049;p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3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51" name="Google Shape;1051;p3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41"/>
          <p:cNvGrpSpPr/>
          <p:nvPr/>
        </p:nvGrpSpPr>
        <p:grpSpPr>
          <a:xfrm>
            <a:off x="189203" y="244487"/>
            <a:ext cx="2672398" cy="1388047"/>
            <a:chOff x="189203" y="244487"/>
            <a:chExt cx="2672398" cy="1388047"/>
          </a:xfrm>
        </p:grpSpPr>
        <p:sp>
          <p:nvSpPr>
            <p:cNvPr id="1057" name="Google Shape;1057;p41"/>
            <p:cNvSpPr/>
            <p:nvPr/>
          </p:nvSpPr>
          <p:spPr>
            <a:xfrm>
              <a:off x="189203" y="244487"/>
              <a:ext cx="2621915" cy="174625"/>
            </a:xfrm>
            <a:custGeom>
              <a:rect b="b" l="l" r="r" t="t"/>
              <a:pathLst>
                <a:path extrusionOk="0" h="174625" w="2621915">
                  <a:moveTo>
                    <a:pt x="257083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4468"/>
                  </a:lnTo>
                  <a:lnTo>
                    <a:pt x="2621633" y="174468"/>
                  </a:lnTo>
                  <a:lnTo>
                    <a:pt x="2621633" y="50800"/>
                  </a:lnTo>
                  <a:lnTo>
                    <a:pt x="2617625" y="31075"/>
                  </a:lnTo>
                  <a:lnTo>
                    <a:pt x="2606710" y="14922"/>
                  </a:lnTo>
                  <a:lnTo>
                    <a:pt x="2590557" y="4008"/>
                  </a:lnTo>
                  <a:lnTo>
                    <a:pt x="2570833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8" name="Google Shape;105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9204" y="406311"/>
              <a:ext cx="2621633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004" y="153093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805" y="1518234"/>
              <a:ext cx="2570796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10837" y="288734"/>
              <a:ext cx="50764" cy="124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41"/>
            <p:cNvSpPr/>
            <p:nvPr/>
          </p:nvSpPr>
          <p:spPr>
            <a:xfrm>
              <a:off x="189203" y="450580"/>
              <a:ext cx="2621915" cy="1131570"/>
            </a:xfrm>
            <a:custGeom>
              <a:rect b="b" l="l" r="r" t="t"/>
              <a:pathLst>
                <a:path extrusionOk="0" h="1131570" w="2621915">
                  <a:moveTo>
                    <a:pt x="2621633" y="0"/>
                  </a:moveTo>
                  <a:lnTo>
                    <a:pt x="0" y="0"/>
                  </a:lnTo>
                  <a:lnTo>
                    <a:pt x="0" y="1080354"/>
                  </a:lnTo>
                  <a:lnTo>
                    <a:pt x="4008" y="1100078"/>
                  </a:lnTo>
                  <a:lnTo>
                    <a:pt x="14922" y="1116231"/>
                  </a:lnTo>
                  <a:lnTo>
                    <a:pt x="31075" y="1127145"/>
                  </a:lnTo>
                  <a:lnTo>
                    <a:pt x="50800" y="1131154"/>
                  </a:lnTo>
                  <a:lnTo>
                    <a:pt x="2570833" y="1131154"/>
                  </a:lnTo>
                  <a:lnTo>
                    <a:pt x="2590557" y="1127145"/>
                  </a:lnTo>
                  <a:lnTo>
                    <a:pt x="2606710" y="1116231"/>
                  </a:lnTo>
                  <a:lnTo>
                    <a:pt x="2617625" y="1100078"/>
                  </a:lnTo>
                  <a:lnTo>
                    <a:pt x="2621633" y="1080354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2810837" y="326817"/>
              <a:ext cx="0" cy="1223645"/>
            </a:xfrm>
            <a:custGeom>
              <a:rect b="b" l="l" r="r" t="t"/>
              <a:pathLst>
                <a:path extrusionOk="0" h="1223645" w="120000">
                  <a:moveTo>
                    <a:pt x="0" y="122316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2810837" y="31411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2810837" y="30141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2810837" y="28871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7" name="Google Shape;1067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4594" y="53595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4594" y="91553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9" name="Google Shape;1069;p41"/>
          <p:cNvSpPr txBox="1"/>
          <p:nvPr/>
        </p:nvSpPr>
        <p:spPr>
          <a:xfrm>
            <a:off x="227304" y="148990"/>
            <a:ext cx="2545715" cy="1174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just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1D case, we slide a one dimensional  filter over a one dimensional input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just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2D case, we slide a two dimen-  stional filter over a two dimensional out-  put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0" name="Google Shape;1070;p41"/>
          <p:cNvGraphicFramePr/>
          <p:nvPr/>
        </p:nvGraphicFramePr>
        <p:xfrm>
          <a:off x="3400717" y="74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300350"/>
                <a:gridCol w="314325"/>
                <a:gridCol w="311775"/>
                <a:gridCol w="302900"/>
              </a:tblGrid>
              <a:tr h="300650"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38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22554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65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0604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975">
                <a:tc>
                  <a:txBody>
                    <a:bodyPr/>
                    <a:lstStyle/>
                    <a:p>
                      <a:pPr indent="0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4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19379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0604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00">
                <a:tc>
                  <a:txBody>
                    <a:bodyPr/>
                    <a:lstStyle/>
                    <a:p>
                      <a:pPr indent="0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7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1811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22554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6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71" name="Google Shape;1071;p4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72" name="Google Shape;1072;p4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4" name="Google Shape;1074;p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4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76" name="Google Shape;1076;p4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126" name="Google Shape;126;p3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129" name="Google Shape;129;p3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133" name="Google Shape;133;p3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138" name="Google Shape;138;p3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004" y="286082"/>
            <a:ext cx="621753" cy="39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177" y="286082"/>
            <a:ext cx="621753" cy="39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364" y="286082"/>
            <a:ext cx="621753" cy="399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345897" y="728813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022083" y="728813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1698269" y="728813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292239" y="1341448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591515" y="1147481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∞</a:t>
            </a:r>
            <a:endParaRPr sz="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545223" y="1151723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227304" y="1283333"/>
            <a:ext cx="6457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548005" y="1485187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847623" y="1341448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1033551" y="1283333"/>
            <a:ext cx="8159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1823694" y="1341448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82255" y="1751452"/>
            <a:ext cx="2768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input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7" name="Google Shape;157;p3"/>
          <p:cNvGrpSpPr/>
          <p:nvPr/>
        </p:nvGrpSpPr>
        <p:grpSpPr>
          <a:xfrm>
            <a:off x="1220750" y="1466430"/>
            <a:ext cx="365444" cy="285735"/>
            <a:chOff x="1220750" y="1466430"/>
            <a:chExt cx="365444" cy="285735"/>
          </a:xfrm>
        </p:grpSpPr>
        <p:sp>
          <p:nvSpPr>
            <p:cNvPr id="158" name="Google Shape;158;p3"/>
            <p:cNvSpPr/>
            <p:nvPr/>
          </p:nvSpPr>
          <p:spPr>
            <a:xfrm>
              <a:off x="1220750" y="1470225"/>
              <a:ext cx="345440" cy="281940"/>
            </a:xfrm>
            <a:custGeom>
              <a:rect b="b" l="l" r="r" t="t"/>
              <a:pathLst>
                <a:path extrusionOk="0" h="281939" w="345440">
                  <a:moveTo>
                    <a:pt x="345048" y="0"/>
                  </a:moveTo>
                  <a:lnTo>
                    <a:pt x="325934" y="59812"/>
                  </a:lnTo>
                  <a:lnTo>
                    <a:pt x="276642" y="99291"/>
                  </a:lnTo>
                  <a:lnTo>
                    <a:pt x="209241" y="126713"/>
                  </a:lnTo>
                  <a:lnTo>
                    <a:pt x="172524" y="138488"/>
                  </a:lnTo>
                  <a:lnTo>
                    <a:pt x="135806" y="150353"/>
                  </a:lnTo>
                  <a:lnTo>
                    <a:pt x="68406" y="178488"/>
                  </a:lnTo>
                  <a:lnTo>
                    <a:pt x="19113" y="219392"/>
                  </a:lnTo>
                  <a:lnTo>
                    <a:pt x="5029" y="247219"/>
                  </a:lnTo>
                  <a:lnTo>
                    <a:pt x="0" y="28134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545554" y="1466430"/>
              <a:ext cx="40640" cy="19050"/>
            </a:xfrm>
            <a:custGeom>
              <a:rect b="b" l="l" r="r" t="t"/>
              <a:pathLst>
                <a:path extrusionOk="0" h="19050" w="4064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3"/>
          <p:cNvSpPr txBox="1"/>
          <p:nvPr/>
        </p:nvSpPr>
        <p:spPr>
          <a:xfrm>
            <a:off x="1328547" y="1901731"/>
            <a:ext cx="58674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convolution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61" name="Google Shape;161;p3"/>
          <p:cNvGrpSpPr/>
          <p:nvPr/>
        </p:nvGrpSpPr>
        <p:grpSpPr>
          <a:xfrm>
            <a:off x="1621771" y="1466430"/>
            <a:ext cx="43607" cy="434325"/>
            <a:chOff x="1621771" y="1466430"/>
            <a:chExt cx="43607" cy="434325"/>
          </a:xfrm>
        </p:grpSpPr>
        <p:sp>
          <p:nvSpPr>
            <p:cNvPr id="162" name="Google Shape;162;p3"/>
            <p:cNvSpPr/>
            <p:nvPr/>
          </p:nvSpPr>
          <p:spPr>
            <a:xfrm>
              <a:off x="1621771" y="1470225"/>
              <a:ext cx="23495" cy="430530"/>
            </a:xfrm>
            <a:custGeom>
              <a:rect b="b" l="l" r="r" t="t"/>
              <a:pathLst>
                <a:path extrusionOk="0" h="430530" w="23494">
                  <a:moveTo>
                    <a:pt x="23211" y="0"/>
                  </a:moveTo>
                  <a:lnTo>
                    <a:pt x="22415" y="52570"/>
                  </a:lnTo>
                  <a:lnTo>
                    <a:pt x="20281" y="101139"/>
                  </a:lnTo>
                  <a:lnTo>
                    <a:pt x="17193" y="146913"/>
                  </a:lnTo>
                  <a:lnTo>
                    <a:pt x="13531" y="191095"/>
                  </a:lnTo>
                  <a:lnTo>
                    <a:pt x="9679" y="234890"/>
                  </a:lnTo>
                  <a:lnTo>
                    <a:pt x="6017" y="279503"/>
                  </a:lnTo>
                  <a:lnTo>
                    <a:pt x="2929" y="326138"/>
                  </a:lnTo>
                  <a:lnTo>
                    <a:pt x="795" y="376001"/>
                  </a:lnTo>
                  <a:lnTo>
                    <a:pt x="0" y="43029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624738" y="1466430"/>
              <a:ext cx="40640" cy="19050"/>
            </a:xfrm>
            <a:custGeom>
              <a:rect b="b" l="l" r="r" t="t"/>
              <a:pathLst>
                <a:path extrusionOk="0" h="19050" w="40639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3"/>
          <p:cNvSpPr txBox="1"/>
          <p:nvPr/>
        </p:nvSpPr>
        <p:spPr>
          <a:xfrm>
            <a:off x="1917560" y="1763186"/>
            <a:ext cx="25082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65" name="Google Shape;165;p3"/>
          <p:cNvGrpSpPr/>
          <p:nvPr/>
        </p:nvGrpSpPr>
        <p:grpSpPr>
          <a:xfrm>
            <a:off x="1694011" y="1466430"/>
            <a:ext cx="349809" cy="295895"/>
            <a:chOff x="1694011" y="1466430"/>
            <a:chExt cx="349809" cy="295895"/>
          </a:xfrm>
        </p:grpSpPr>
        <p:sp>
          <p:nvSpPr>
            <p:cNvPr id="166" name="Google Shape;166;p3"/>
            <p:cNvSpPr/>
            <p:nvPr/>
          </p:nvSpPr>
          <p:spPr>
            <a:xfrm>
              <a:off x="1714255" y="1470225"/>
              <a:ext cx="329565" cy="292100"/>
            </a:xfrm>
            <a:custGeom>
              <a:rect b="b" l="l" r="r" t="t"/>
              <a:pathLst>
                <a:path extrusionOk="0" h="292100" w="329564">
                  <a:moveTo>
                    <a:pt x="0" y="0"/>
                  </a:moveTo>
                  <a:lnTo>
                    <a:pt x="20984" y="63387"/>
                  </a:lnTo>
                  <a:lnTo>
                    <a:pt x="74346" y="105762"/>
                  </a:lnTo>
                  <a:lnTo>
                    <a:pt x="145694" y="136649"/>
                  </a:lnTo>
                  <a:lnTo>
                    <a:pt x="183617" y="150759"/>
                  </a:lnTo>
                  <a:lnTo>
                    <a:pt x="220640" y="165568"/>
                  </a:lnTo>
                  <a:lnTo>
                    <a:pt x="254965" y="182266"/>
                  </a:lnTo>
                  <a:lnTo>
                    <a:pt x="284793" y="202042"/>
                  </a:lnTo>
                  <a:lnTo>
                    <a:pt x="308326" y="226088"/>
                  </a:lnTo>
                  <a:lnTo>
                    <a:pt x="323765" y="255593"/>
                  </a:lnTo>
                  <a:lnTo>
                    <a:pt x="329311" y="29174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694011" y="1466430"/>
              <a:ext cx="40640" cy="19050"/>
            </a:xfrm>
            <a:custGeom>
              <a:rect b="b" l="l" r="r" t="t"/>
              <a:pathLst>
                <a:path extrusionOk="0" h="19050" w="40639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 txBox="1"/>
          <p:nvPr>
            <p:ph type="title"/>
          </p:nvPr>
        </p:nvSpPr>
        <p:spPr>
          <a:xfrm>
            <a:off x="3264395" y="100849"/>
            <a:ext cx="2268220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Suppose we are tracking the position  of an aeroplane using a laser sensor at  discrete time intervals</a:t>
            </a:r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"/>
          <p:cNvSpPr txBox="1"/>
          <p:nvPr/>
        </p:nvSpPr>
        <p:spPr>
          <a:xfrm>
            <a:off x="3264395" y="611248"/>
            <a:ext cx="2268855" cy="134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suppose our sensor is noisy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obtain a less noisy estimate we  would like to average several measure-  ments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recent measurements are more  important so we would like to take a  weighted average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5" name="Google Shape;175;p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42"/>
          <p:cNvGrpSpPr/>
          <p:nvPr/>
        </p:nvGrpSpPr>
        <p:grpSpPr>
          <a:xfrm>
            <a:off x="189203" y="244487"/>
            <a:ext cx="2672398" cy="1388047"/>
            <a:chOff x="189203" y="244487"/>
            <a:chExt cx="2672398" cy="1388047"/>
          </a:xfrm>
        </p:grpSpPr>
        <p:sp>
          <p:nvSpPr>
            <p:cNvPr id="1082" name="Google Shape;1082;p42"/>
            <p:cNvSpPr/>
            <p:nvPr/>
          </p:nvSpPr>
          <p:spPr>
            <a:xfrm>
              <a:off x="189203" y="244487"/>
              <a:ext cx="2621915" cy="174625"/>
            </a:xfrm>
            <a:custGeom>
              <a:rect b="b" l="l" r="r" t="t"/>
              <a:pathLst>
                <a:path extrusionOk="0" h="174625" w="2621915">
                  <a:moveTo>
                    <a:pt x="257083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4468"/>
                  </a:lnTo>
                  <a:lnTo>
                    <a:pt x="2621633" y="174468"/>
                  </a:lnTo>
                  <a:lnTo>
                    <a:pt x="2621633" y="50800"/>
                  </a:lnTo>
                  <a:lnTo>
                    <a:pt x="2617625" y="31075"/>
                  </a:lnTo>
                  <a:lnTo>
                    <a:pt x="2606710" y="14922"/>
                  </a:lnTo>
                  <a:lnTo>
                    <a:pt x="2590557" y="4008"/>
                  </a:lnTo>
                  <a:lnTo>
                    <a:pt x="2570833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3" name="Google Shape;108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9204" y="406311"/>
              <a:ext cx="2621633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004" y="153093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805" y="1518234"/>
              <a:ext cx="2570796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10837" y="288734"/>
              <a:ext cx="50764" cy="124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42"/>
            <p:cNvSpPr/>
            <p:nvPr/>
          </p:nvSpPr>
          <p:spPr>
            <a:xfrm>
              <a:off x="189203" y="450580"/>
              <a:ext cx="2621915" cy="1131570"/>
            </a:xfrm>
            <a:custGeom>
              <a:rect b="b" l="l" r="r" t="t"/>
              <a:pathLst>
                <a:path extrusionOk="0" h="1131570" w="2621915">
                  <a:moveTo>
                    <a:pt x="2621633" y="0"/>
                  </a:moveTo>
                  <a:lnTo>
                    <a:pt x="0" y="0"/>
                  </a:lnTo>
                  <a:lnTo>
                    <a:pt x="0" y="1080354"/>
                  </a:lnTo>
                  <a:lnTo>
                    <a:pt x="4008" y="1100078"/>
                  </a:lnTo>
                  <a:lnTo>
                    <a:pt x="14922" y="1116231"/>
                  </a:lnTo>
                  <a:lnTo>
                    <a:pt x="31075" y="1127145"/>
                  </a:lnTo>
                  <a:lnTo>
                    <a:pt x="50800" y="1131154"/>
                  </a:lnTo>
                  <a:lnTo>
                    <a:pt x="2570833" y="1131154"/>
                  </a:lnTo>
                  <a:lnTo>
                    <a:pt x="2590557" y="1127145"/>
                  </a:lnTo>
                  <a:lnTo>
                    <a:pt x="2606710" y="1116231"/>
                  </a:lnTo>
                  <a:lnTo>
                    <a:pt x="2617625" y="1100078"/>
                  </a:lnTo>
                  <a:lnTo>
                    <a:pt x="2621633" y="1080354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810837" y="326817"/>
              <a:ext cx="0" cy="1223645"/>
            </a:xfrm>
            <a:custGeom>
              <a:rect b="b" l="l" r="r" t="t"/>
              <a:pathLst>
                <a:path extrusionOk="0" h="1223645" w="120000">
                  <a:moveTo>
                    <a:pt x="0" y="122316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2810837" y="31411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2810837" y="30141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810837" y="28871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2" name="Google Shape;1092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4594" y="53595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4594" y="91553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4594" y="144693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5" name="Google Shape;1095;p42"/>
          <p:cNvSpPr txBox="1"/>
          <p:nvPr/>
        </p:nvSpPr>
        <p:spPr>
          <a:xfrm>
            <a:off x="227304" y="148990"/>
            <a:ext cx="2545715" cy="140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just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1D case, we slide a one dimensional  filter over a one dimensional input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just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2D case, we slide a two dimen-  stional filter over a two dimensional out-  put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0" rtl="0" algn="just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in the 3D case?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4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97" name="Google Shape;1097;p4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4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01" name="Google Shape;1101;p4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5"/>
          <p:cNvSpPr txBox="1"/>
          <p:nvPr/>
        </p:nvSpPr>
        <p:spPr>
          <a:xfrm>
            <a:off x="680085" y="2760884"/>
            <a:ext cx="27051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55"/>
          <p:cNvSpPr txBox="1"/>
          <p:nvPr/>
        </p:nvSpPr>
        <p:spPr>
          <a:xfrm>
            <a:off x="1061046" y="28466"/>
            <a:ext cx="27749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G B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55"/>
          <p:cNvSpPr txBox="1"/>
          <p:nvPr/>
        </p:nvSpPr>
        <p:spPr>
          <a:xfrm>
            <a:off x="1422222" y="2562878"/>
            <a:ext cx="34925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9" name="Google Shape;1109;p55"/>
          <p:cNvGrpSpPr/>
          <p:nvPr/>
        </p:nvGrpSpPr>
        <p:grpSpPr>
          <a:xfrm>
            <a:off x="705510" y="141491"/>
            <a:ext cx="1144878" cy="2574290"/>
            <a:chOff x="705510" y="141491"/>
            <a:chExt cx="1144878" cy="2574290"/>
          </a:xfrm>
        </p:grpSpPr>
        <p:sp>
          <p:nvSpPr>
            <p:cNvPr id="1110" name="Google Shape;1110;p55"/>
            <p:cNvSpPr/>
            <p:nvPr/>
          </p:nvSpPr>
          <p:spPr>
            <a:xfrm>
              <a:off x="705510" y="141491"/>
              <a:ext cx="462280" cy="2574290"/>
            </a:xfrm>
            <a:custGeom>
              <a:rect b="b" l="l" r="r" t="t"/>
              <a:pathLst>
                <a:path extrusionOk="0" h="2574290" w="462280">
                  <a:moveTo>
                    <a:pt x="462032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65998" y="2574225"/>
                  </a:lnTo>
                  <a:lnTo>
                    <a:pt x="65998" y="594052"/>
                  </a:lnTo>
                  <a:lnTo>
                    <a:pt x="462032" y="0"/>
                  </a:lnTo>
                  <a:close/>
                </a:path>
              </a:pathLst>
            </a:custGeom>
            <a:solidFill>
              <a:srgbClr val="FF191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5"/>
            <p:cNvSpPr/>
            <p:nvPr/>
          </p:nvSpPr>
          <p:spPr>
            <a:xfrm>
              <a:off x="771508" y="141491"/>
              <a:ext cx="462280" cy="2574290"/>
            </a:xfrm>
            <a:custGeom>
              <a:rect b="b" l="l" r="r" t="t"/>
              <a:pathLst>
                <a:path extrusionOk="0" h="2574290" w="462280">
                  <a:moveTo>
                    <a:pt x="462033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65998" y="2574225"/>
                  </a:lnTo>
                  <a:lnTo>
                    <a:pt x="65998" y="594052"/>
                  </a:lnTo>
                  <a:lnTo>
                    <a:pt x="462033" y="0"/>
                  </a:lnTo>
                  <a:close/>
                </a:path>
              </a:pathLst>
            </a:custGeom>
            <a:solidFill>
              <a:srgbClr val="19FF1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5"/>
            <p:cNvSpPr/>
            <p:nvPr/>
          </p:nvSpPr>
          <p:spPr>
            <a:xfrm>
              <a:off x="837507" y="141491"/>
              <a:ext cx="462280" cy="2574290"/>
            </a:xfrm>
            <a:custGeom>
              <a:rect b="b" l="l" r="r" t="t"/>
              <a:pathLst>
                <a:path extrusionOk="0" h="2574290" w="462280">
                  <a:moveTo>
                    <a:pt x="462054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66019" y="2574225"/>
                  </a:lnTo>
                  <a:lnTo>
                    <a:pt x="462054" y="1980173"/>
                  </a:lnTo>
                  <a:lnTo>
                    <a:pt x="462054" y="0"/>
                  </a:lnTo>
                  <a:close/>
                </a:path>
              </a:pathLst>
            </a:custGeom>
            <a:solidFill>
              <a:srgbClr val="191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5"/>
            <p:cNvSpPr/>
            <p:nvPr/>
          </p:nvSpPr>
          <p:spPr>
            <a:xfrm>
              <a:off x="705510" y="141491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0" y="2574225"/>
                  </a:moveTo>
                  <a:lnTo>
                    <a:pt x="0" y="594052"/>
                  </a:lnTo>
                  <a:lnTo>
                    <a:pt x="396034" y="0"/>
                  </a:lnTo>
                </a:path>
                <a:path extrusionOk="0" h="2574290" w="594360">
                  <a:moveTo>
                    <a:pt x="0" y="2574225"/>
                  </a:moveTo>
                  <a:lnTo>
                    <a:pt x="198017" y="2574225"/>
                  </a:lnTo>
                </a:path>
                <a:path extrusionOk="0" h="2574290" w="594360">
                  <a:moveTo>
                    <a:pt x="0" y="594052"/>
                  </a:moveTo>
                  <a:lnTo>
                    <a:pt x="198017" y="594052"/>
                  </a:lnTo>
                </a:path>
                <a:path extrusionOk="0" h="2574290" w="594360">
                  <a:moveTo>
                    <a:pt x="396034" y="0"/>
                  </a:moveTo>
                  <a:lnTo>
                    <a:pt x="594051" y="0"/>
                  </a:lnTo>
                </a:path>
                <a:path extrusionOk="0" h="2574290" w="594360">
                  <a:moveTo>
                    <a:pt x="198017" y="2574225"/>
                  </a:moveTo>
                  <a:lnTo>
                    <a:pt x="198017" y="594052"/>
                  </a:lnTo>
                  <a:lnTo>
                    <a:pt x="594051" y="0"/>
                  </a:lnTo>
                  <a:lnTo>
                    <a:pt x="594051" y="1980173"/>
                  </a:lnTo>
                  <a:lnTo>
                    <a:pt x="198017" y="25742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5"/>
            <p:cNvSpPr/>
            <p:nvPr/>
          </p:nvSpPr>
          <p:spPr>
            <a:xfrm>
              <a:off x="1541143" y="339509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6" y="0"/>
                  </a:moveTo>
                  <a:lnTo>
                    <a:pt x="0" y="461380"/>
                  </a:lnTo>
                  <a:lnTo>
                    <a:pt x="0" y="2178190"/>
                  </a:lnTo>
                  <a:lnTo>
                    <a:pt x="308906" y="1716810"/>
                  </a:lnTo>
                  <a:lnTo>
                    <a:pt x="308906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5" name="Google Shape;111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1833" y="399908"/>
              <a:ext cx="882278" cy="2059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6" name="Google Shape;11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55"/>
          <p:cNvSpPr txBox="1"/>
          <p:nvPr>
            <p:ph type="title"/>
          </p:nvPr>
        </p:nvSpPr>
        <p:spPr>
          <a:xfrm>
            <a:off x="2760357" y="100849"/>
            <a:ext cx="205993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would a 3D filter look like?</a:t>
            </a:r>
            <a:endParaRPr/>
          </a:p>
        </p:txBody>
      </p:sp>
      <p:pic>
        <p:nvPicPr>
          <p:cNvPr id="1118" name="Google Shape;11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55"/>
          <p:cNvSpPr txBox="1"/>
          <p:nvPr/>
        </p:nvSpPr>
        <p:spPr>
          <a:xfrm>
            <a:off x="2760357" y="267104"/>
            <a:ext cx="2772410" cy="134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be 3D and we will refer to it as a volume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again we will slide the volume over the  3D input and compute the convolution oper-  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in this lecture we will assume that  the filter always extends to the depth of the 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0" name="Google Shape;112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60638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116057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5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23" name="Google Shape;1123;p5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5" name="Google Shape;1125;p5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5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27" name="Google Shape;1127;p5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8"/>
          <p:cNvSpPr txBox="1"/>
          <p:nvPr/>
        </p:nvSpPr>
        <p:spPr>
          <a:xfrm>
            <a:off x="680085" y="2760884"/>
            <a:ext cx="27051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8"/>
          <p:cNvSpPr txBox="1"/>
          <p:nvPr/>
        </p:nvSpPr>
        <p:spPr>
          <a:xfrm>
            <a:off x="1061046" y="28466"/>
            <a:ext cx="27749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G B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58"/>
          <p:cNvSpPr txBox="1"/>
          <p:nvPr/>
        </p:nvSpPr>
        <p:spPr>
          <a:xfrm>
            <a:off x="1422222" y="2562878"/>
            <a:ext cx="34925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5" name="Google Shape;1135;p58"/>
          <p:cNvGrpSpPr/>
          <p:nvPr/>
        </p:nvGrpSpPr>
        <p:grpSpPr>
          <a:xfrm>
            <a:off x="705510" y="141491"/>
            <a:ext cx="594360" cy="2574290"/>
            <a:chOff x="705510" y="141491"/>
            <a:chExt cx="594360" cy="2574290"/>
          </a:xfrm>
        </p:grpSpPr>
        <p:sp>
          <p:nvSpPr>
            <p:cNvPr id="1136" name="Google Shape;1136;p58"/>
            <p:cNvSpPr/>
            <p:nvPr/>
          </p:nvSpPr>
          <p:spPr>
            <a:xfrm>
              <a:off x="705510" y="141491"/>
              <a:ext cx="462280" cy="2574290"/>
            </a:xfrm>
            <a:custGeom>
              <a:rect b="b" l="l" r="r" t="t"/>
              <a:pathLst>
                <a:path extrusionOk="0" h="2574290" w="462280">
                  <a:moveTo>
                    <a:pt x="462032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65998" y="2574225"/>
                  </a:lnTo>
                  <a:lnTo>
                    <a:pt x="65998" y="594052"/>
                  </a:lnTo>
                  <a:lnTo>
                    <a:pt x="462032" y="0"/>
                  </a:lnTo>
                  <a:close/>
                </a:path>
              </a:pathLst>
            </a:custGeom>
            <a:solidFill>
              <a:srgbClr val="FF191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771508" y="141491"/>
              <a:ext cx="462280" cy="2574290"/>
            </a:xfrm>
            <a:custGeom>
              <a:rect b="b" l="l" r="r" t="t"/>
              <a:pathLst>
                <a:path extrusionOk="0" h="2574290" w="462280">
                  <a:moveTo>
                    <a:pt x="462033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65998" y="2574225"/>
                  </a:lnTo>
                  <a:lnTo>
                    <a:pt x="65998" y="594052"/>
                  </a:lnTo>
                  <a:lnTo>
                    <a:pt x="462033" y="0"/>
                  </a:lnTo>
                  <a:close/>
                </a:path>
              </a:pathLst>
            </a:custGeom>
            <a:solidFill>
              <a:srgbClr val="19FF1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837507" y="141491"/>
              <a:ext cx="462280" cy="2574290"/>
            </a:xfrm>
            <a:custGeom>
              <a:rect b="b" l="l" r="r" t="t"/>
              <a:pathLst>
                <a:path extrusionOk="0" h="2574290" w="462280">
                  <a:moveTo>
                    <a:pt x="462054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66019" y="2574225"/>
                  </a:lnTo>
                  <a:lnTo>
                    <a:pt x="462054" y="1980173"/>
                  </a:lnTo>
                  <a:lnTo>
                    <a:pt x="462054" y="0"/>
                  </a:lnTo>
                  <a:close/>
                </a:path>
              </a:pathLst>
            </a:custGeom>
            <a:solidFill>
              <a:srgbClr val="191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705510" y="141491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0" y="2574225"/>
                  </a:moveTo>
                  <a:lnTo>
                    <a:pt x="0" y="594052"/>
                  </a:lnTo>
                  <a:lnTo>
                    <a:pt x="396034" y="0"/>
                  </a:lnTo>
                </a:path>
                <a:path extrusionOk="0" h="2574290" w="594360">
                  <a:moveTo>
                    <a:pt x="0" y="2574225"/>
                  </a:moveTo>
                  <a:lnTo>
                    <a:pt x="198017" y="2574225"/>
                  </a:lnTo>
                </a:path>
                <a:path extrusionOk="0" h="2574290" w="594360">
                  <a:moveTo>
                    <a:pt x="0" y="594052"/>
                  </a:moveTo>
                  <a:lnTo>
                    <a:pt x="198017" y="594052"/>
                  </a:lnTo>
                </a:path>
                <a:path extrusionOk="0" h="2574290" w="594360">
                  <a:moveTo>
                    <a:pt x="396034" y="0"/>
                  </a:moveTo>
                  <a:lnTo>
                    <a:pt x="594051" y="0"/>
                  </a:lnTo>
                </a:path>
                <a:path extrusionOk="0" h="2574290" w="594360">
                  <a:moveTo>
                    <a:pt x="198017" y="2574225"/>
                  </a:moveTo>
                  <a:lnTo>
                    <a:pt x="198017" y="594052"/>
                  </a:lnTo>
                  <a:lnTo>
                    <a:pt x="594051" y="0"/>
                  </a:lnTo>
                  <a:lnTo>
                    <a:pt x="594051" y="1980173"/>
                  </a:lnTo>
                  <a:lnTo>
                    <a:pt x="198017" y="25742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0" name="Google Shape;11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143" y="339509"/>
            <a:ext cx="308906" cy="217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58"/>
          <p:cNvSpPr txBox="1"/>
          <p:nvPr>
            <p:ph type="title"/>
          </p:nvPr>
        </p:nvSpPr>
        <p:spPr>
          <a:xfrm>
            <a:off x="2760357" y="100849"/>
            <a:ext cx="205993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would a 3D filter look like?</a:t>
            </a:r>
            <a:endParaRPr/>
          </a:p>
        </p:txBody>
      </p:sp>
      <p:pic>
        <p:nvPicPr>
          <p:cNvPr id="1143" name="Google Shape;114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58"/>
          <p:cNvSpPr txBox="1"/>
          <p:nvPr/>
        </p:nvSpPr>
        <p:spPr>
          <a:xfrm>
            <a:off x="2760357" y="267104"/>
            <a:ext cx="2772410" cy="266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be 3D and we will refer to it as a volume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again we will slide the volume over the  3D input and compute the convolution oper-  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in this lecture we will assume that  the filter always extends to the depth of the  image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effect, we are doing a 2D convolution oper-  ation on a 3D input (because the filter moves  along the height and the width but not along  the depth)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result the output will be 2D (only width  and height, no depth)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again we can apply multiple filters to get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60638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116057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71475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244101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282312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0" name="Google Shape;1150;p5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51" name="Google Shape;1151;p5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58"/>
          <p:cNvSpPr txBox="1"/>
          <p:nvPr/>
        </p:nvSpPr>
        <p:spPr>
          <a:xfrm>
            <a:off x="2760357" y="2944344"/>
            <a:ext cx="1771650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feature 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732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5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15/68</a:t>
            </a:r>
            <a:endParaRPr/>
          </a:p>
        </p:txBody>
      </p:sp>
      <p:sp>
        <p:nvSpPr>
          <p:cNvPr id="1155" name="Google Shape;1155;p5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9"/>
          <p:cNvSpPr txBox="1"/>
          <p:nvPr/>
        </p:nvSpPr>
        <p:spPr>
          <a:xfrm>
            <a:off x="347294" y="1157462"/>
            <a:ext cx="4967605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11.2 : Relation between input size, output size  and filter size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5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62" name="Google Shape;1162;p5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4" name="Google Shape;1164;p59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16/68</a:t>
            </a:r>
            <a:endParaRPr/>
          </a:p>
        </p:txBody>
      </p:sp>
      <p:sp>
        <p:nvSpPr>
          <p:cNvPr id="1165" name="Google Shape;1165;p5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66" name="Google Shape;1166;p5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60"/>
          <p:cNvSpPr txBox="1"/>
          <p:nvPr>
            <p:ph type="title"/>
          </p:nvPr>
        </p:nvSpPr>
        <p:spPr>
          <a:xfrm>
            <a:off x="624395" y="100849"/>
            <a:ext cx="42462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far we have not said anything explicit about the dimensions of the</a:t>
            </a:r>
            <a:endParaRPr/>
          </a:p>
        </p:txBody>
      </p:sp>
      <p:pic>
        <p:nvPicPr>
          <p:cNvPr id="1173" name="Google Shape;117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114" y="338489"/>
            <a:ext cx="110658" cy="11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60"/>
          <p:cNvSpPr txBox="1"/>
          <p:nvPr/>
        </p:nvSpPr>
        <p:spPr>
          <a:xfrm>
            <a:off x="754532" y="323334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114" y="490318"/>
            <a:ext cx="110658" cy="11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0"/>
          <p:cNvSpPr txBox="1"/>
          <p:nvPr/>
        </p:nvSpPr>
        <p:spPr>
          <a:xfrm>
            <a:off x="754532" y="475162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7" name="Google Shape;117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114" y="642146"/>
            <a:ext cx="110658" cy="11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60"/>
          <p:cNvSpPr txBox="1"/>
          <p:nvPr/>
        </p:nvSpPr>
        <p:spPr>
          <a:xfrm>
            <a:off x="754532" y="626991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60"/>
          <p:cNvSpPr txBox="1"/>
          <p:nvPr/>
        </p:nvSpPr>
        <p:spPr>
          <a:xfrm>
            <a:off x="901484" y="289996"/>
            <a:ext cx="447675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 filters  outputs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60"/>
          <p:cNvSpPr txBox="1"/>
          <p:nvPr/>
        </p:nvSpPr>
        <p:spPr>
          <a:xfrm>
            <a:off x="624395" y="735238"/>
            <a:ext cx="478917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relations between them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see how they are related but before that we will define a few quantities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1" name="Google Shape;118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583" y="1074534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2" name="Google Shape;1182;p6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83" name="Google Shape;1183;p6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5" name="Google Shape;1185;p6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6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87" name="Google Shape;1187;p6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61"/>
          <p:cNvGrpSpPr/>
          <p:nvPr/>
        </p:nvGrpSpPr>
        <p:grpSpPr>
          <a:xfrm>
            <a:off x="857148" y="37923"/>
            <a:ext cx="616849" cy="2581835"/>
            <a:chOff x="857148" y="37923"/>
            <a:chExt cx="616849" cy="2581835"/>
          </a:xfrm>
        </p:grpSpPr>
        <p:sp>
          <p:nvSpPr>
            <p:cNvPr id="1193" name="Google Shape;1193;p61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594051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198017" y="2574225"/>
                  </a:lnTo>
                  <a:lnTo>
                    <a:pt x="594051" y="1980173"/>
                  </a:lnTo>
                  <a:lnTo>
                    <a:pt x="594051" y="0"/>
                  </a:lnTo>
                  <a:close/>
                </a:path>
              </a:pathLst>
            </a:custGeom>
            <a:solidFill>
              <a:srgbClr val="7FF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0" y="2574225"/>
                  </a:moveTo>
                  <a:lnTo>
                    <a:pt x="0" y="594052"/>
                  </a:lnTo>
                  <a:lnTo>
                    <a:pt x="396034" y="0"/>
                  </a:lnTo>
                </a:path>
                <a:path extrusionOk="0" h="2574290" w="594360">
                  <a:moveTo>
                    <a:pt x="0" y="2574225"/>
                  </a:moveTo>
                  <a:lnTo>
                    <a:pt x="198017" y="2574225"/>
                  </a:lnTo>
                </a:path>
                <a:path extrusionOk="0" h="2574290" w="594360">
                  <a:moveTo>
                    <a:pt x="0" y="594052"/>
                  </a:moveTo>
                  <a:lnTo>
                    <a:pt x="198017" y="594052"/>
                  </a:lnTo>
                </a:path>
                <a:path extrusionOk="0" h="2574290" w="594360">
                  <a:moveTo>
                    <a:pt x="396034" y="0"/>
                  </a:moveTo>
                  <a:lnTo>
                    <a:pt x="594051" y="0"/>
                  </a:lnTo>
                </a:path>
                <a:path extrusionOk="0" h="2574290" w="594360">
                  <a:moveTo>
                    <a:pt x="198017" y="2574225"/>
                  </a:moveTo>
                  <a:lnTo>
                    <a:pt x="198017" y="594052"/>
                  </a:lnTo>
                  <a:lnTo>
                    <a:pt x="594051" y="0"/>
                  </a:lnTo>
                  <a:lnTo>
                    <a:pt x="594051" y="1980173"/>
                  </a:lnTo>
                  <a:lnTo>
                    <a:pt x="198017" y="25742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1065692" y="2026033"/>
              <a:ext cx="408305" cy="593725"/>
            </a:xfrm>
            <a:custGeom>
              <a:rect b="b" l="l" r="r" t="t"/>
              <a:pathLst>
                <a:path extrusionOk="0" h="593725" w="408305">
                  <a:moveTo>
                    <a:pt x="0" y="593133"/>
                  </a:moveTo>
                  <a:lnTo>
                    <a:pt x="64040" y="579755"/>
                  </a:lnTo>
                  <a:lnTo>
                    <a:pt x="94744" y="556863"/>
                  </a:lnTo>
                  <a:lnTo>
                    <a:pt x="122817" y="522951"/>
                  </a:lnTo>
                  <a:lnTo>
                    <a:pt x="180164" y="436929"/>
                  </a:lnTo>
                  <a:lnTo>
                    <a:pt x="208236" y="403017"/>
                  </a:lnTo>
                  <a:lnTo>
                    <a:pt x="238941" y="380126"/>
                  </a:lnTo>
                  <a:lnTo>
                    <a:pt x="270961" y="368090"/>
                  </a:lnTo>
                  <a:lnTo>
                    <a:pt x="302981" y="366747"/>
                  </a:lnTo>
                  <a:lnTo>
                    <a:pt x="291905" y="336674"/>
                  </a:lnTo>
                  <a:lnTo>
                    <a:pt x="290699" y="302488"/>
                  </a:lnTo>
                  <a:lnTo>
                    <a:pt x="300020" y="265341"/>
                  </a:lnTo>
                  <a:lnTo>
                    <a:pt x="320526" y="226384"/>
                  </a:lnTo>
                  <a:lnTo>
                    <a:pt x="377874" y="140363"/>
                  </a:lnTo>
                  <a:lnTo>
                    <a:pt x="398380" y="101406"/>
                  </a:lnTo>
                  <a:lnTo>
                    <a:pt x="407701" y="64259"/>
                  </a:lnTo>
                  <a:lnTo>
                    <a:pt x="406494" y="30073"/>
                  </a:lnTo>
                  <a:lnTo>
                    <a:pt x="395418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61"/>
          <p:cNvSpPr txBox="1"/>
          <p:nvPr/>
        </p:nvSpPr>
        <p:spPr>
          <a:xfrm>
            <a:off x="579920" y="1571622"/>
            <a:ext cx="1555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61"/>
          <p:cNvSpPr txBox="1"/>
          <p:nvPr/>
        </p:nvSpPr>
        <p:spPr>
          <a:xfrm>
            <a:off x="877023" y="2660691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61"/>
          <p:cNvSpPr txBox="1"/>
          <p:nvPr/>
        </p:nvSpPr>
        <p:spPr>
          <a:xfrm>
            <a:off x="1209789" y="2363676"/>
            <a:ext cx="16256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61"/>
          <p:cNvGrpSpPr/>
          <p:nvPr/>
        </p:nvGrpSpPr>
        <p:grpSpPr>
          <a:xfrm>
            <a:off x="857148" y="186321"/>
            <a:ext cx="2350668" cy="841997"/>
            <a:chOff x="857148" y="186321"/>
            <a:chExt cx="2350668" cy="841997"/>
          </a:xfrm>
        </p:grpSpPr>
        <p:sp>
          <p:nvSpPr>
            <p:cNvPr id="1200" name="Google Shape;1200;p61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00AEE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61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3" name="Google Shape;1203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950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6" name="Google Shape;1206;p61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first define the following quantit-  ies</a:t>
            </a:r>
            <a:endParaRPr/>
          </a:p>
        </p:txBody>
      </p:sp>
      <p:sp>
        <p:nvSpPr>
          <p:cNvPr id="1207" name="Google Shape;1207;p61"/>
          <p:cNvSpPr txBox="1"/>
          <p:nvPr/>
        </p:nvSpPr>
        <p:spPr>
          <a:xfrm>
            <a:off x="3251695" y="482954"/>
            <a:ext cx="229425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25400" marR="177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Height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Depth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the original input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Stride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will come back to  this later)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8" name="Google Shape;1208;p6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09" name="Google Shape;1209;p6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1" name="Google Shape;1211;p6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6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13" name="Google Shape;1213;p6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" name="Google Shape;1218;p62"/>
          <p:cNvGrpSpPr/>
          <p:nvPr/>
        </p:nvGrpSpPr>
        <p:grpSpPr>
          <a:xfrm>
            <a:off x="857148" y="37923"/>
            <a:ext cx="616849" cy="2581835"/>
            <a:chOff x="857148" y="37923"/>
            <a:chExt cx="616849" cy="2581835"/>
          </a:xfrm>
        </p:grpSpPr>
        <p:sp>
          <p:nvSpPr>
            <p:cNvPr id="1219" name="Google Shape;1219;p62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594051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198017" y="2574225"/>
                  </a:lnTo>
                  <a:lnTo>
                    <a:pt x="594051" y="1980173"/>
                  </a:lnTo>
                  <a:lnTo>
                    <a:pt x="594051" y="0"/>
                  </a:lnTo>
                  <a:close/>
                </a:path>
              </a:pathLst>
            </a:custGeom>
            <a:solidFill>
              <a:srgbClr val="7FF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62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0" y="2574225"/>
                  </a:moveTo>
                  <a:lnTo>
                    <a:pt x="0" y="594052"/>
                  </a:lnTo>
                  <a:lnTo>
                    <a:pt x="396034" y="0"/>
                  </a:lnTo>
                </a:path>
                <a:path extrusionOk="0" h="2574290" w="594360">
                  <a:moveTo>
                    <a:pt x="0" y="2574225"/>
                  </a:moveTo>
                  <a:lnTo>
                    <a:pt x="198017" y="2574225"/>
                  </a:lnTo>
                </a:path>
                <a:path extrusionOk="0" h="2574290" w="594360">
                  <a:moveTo>
                    <a:pt x="0" y="594052"/>
                  </a:moveTo>
                  <a:lnTo>
                    <a:pt x="198017" y="594052"/>
                  </a:lnTo>
                </a:path>
                <a:path extrusionOk="0" h="2574290" w="594360">
                  <a:moveTo>
                    <a:pt x="396034" y="0"/>
                  </a:moveTo>
                  <a:lnTo>
                    <a:pt x="594051" y="0"/>
                  </a:lnTo>
                </a:path>
                <a:path extrusionOk="0" h="2574290" w="594360">
                  <a:moveTo>
                    <a:pt x="198017" y="2574225"/>
                  </a:moveTo>
                  <a:lnTo>
                    <a:pt x="198017" y="594052"/>
                  </a:lnTo>
                  <a:lnTo>
                    <a:pt x="594051" y="0"/>
                  </a:lnTo>
                  <a:lnTo>
                    <a:pt x="594051" y="1980173"/>
                  </a:lnTo>
                  <a:lnTo>
                    <a:pt x="198017" y="25742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62"/>
            <p:cNvSpPr/>
            <p:nvPr/>
          </p:nvSpPr>
          <p:spPr>
            <a:xfrm>
              <a:off x="1065692" y="2026033"/>
              <a:ext cx="408305" cy="593725"/>
            </a:xfrm>
            <a:custGeom>
              <a:rect b="b" l="l" r="r" t="t"/>
              <a:pathLst>
                <a:path extrusionOk="0" h="593725" w="408305">
                  <a:moveTo>
                    <a:pt x="0" y="593133"/>
                  </a:moveTo>
                  <a:lnTo>
                    <a:pt x="64040" y="579755"/>
                  </a:lnTo>
                  <a:lnTo>
                    <a:pt x="94744" y="556863"/>
                  </a:lnTo>
                  <a:lnTo>
                    <a:pt x="122817" y="522951"/>
                  </a:lnTo>
                  <a:lnTo>
                    <a:pt x="180164" y="436929"/>
                  </a:lnTo>
                  <a:lnTo>
                    <a:pt x="208236" y="403017"/>
                  </a:lnTo>
                  <a:lnTo>
                    <a:pt x="238941" y="380126"/>
                  </a:lnTo>
                  <a:lnTo>
                    <a:pt x="270961" y="368090"/>
                  </a:lnTo>
                  <a:lnTo>
                    <a:pt x="302981" y="366747"/>
                  </a:lnTo>
                  <a:lnTo>
                    <a:pt x="291905" y="336674"/>
                  </a:lnTo>
                  <a:lnTo>
                    <a:pt x="290699" y="302488"/>
                  </a:lnTo>
                  <a:lnTo>
                    <a:pt x="300020" y="265341"/>
                  </a:lnTo>
                  <a:lnTo>
                    <a:pt x="320526" y="226384"/>
                  </a:lnTo>
                  <a:lnTo>
                    <a:pt x="377874" y="140363"/>
                  </a:lnTo>
                  <a:lnTo>
                    <a:pt x="398380" y="101406"/>
                  </a:lnTo>
                  <a:lnTo>
                    <a:pt x="407701" y="64259"/>
                  </a:lnTo>
                  <a:lnTo>
                    <a:pt x="406494" y="30073"/>
                  </a:lnTo>
                  <a:lnTo>
                    <a:pt x="395418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2" name="Google Shape;1222;p62"/>
          <p:cNvSpPr txBox="1"/>
          <p:nvPr/>
        </p:nvSpPr>
        <p:spPr>
          <a:xfrm>
            <a:off x="579920" y="1571622"/>
            <a:ext cx="1555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62"/>
          <p:cNvSpPr txBox="1"/>
          <p:nvPr/>
        </p:nvSpPr>
        <p:spPr>
          <a:xfrm>
            <a:off x="877023" y="2660691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62"/>
          <p:cNvSpPr txBox="1"/>
          <p:nvPr/>
        </p:nvSpPr>
        <p:spPr>
          <a:xfrm>
            <a:off x="1209789" y="2363676"/>
            <a:ext cx="16256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5" name="Google Shape;1225;p62"/>
          <p:cNvGrpSpPr/>
          <p:nvPr/>
        </p:nvGrpSpPr>
        <p:grpSpPr>
          <a:xfrm>
            <a:off x="857135" y="186321"/>
            <a:ext cx="2350681" cy="2426297"/>
            <a:chOff x="857135" y="186321"/>
            <a:chExt cx="2350681" cy="2426297"/>
          </a:xfrm>
        </p:grpSpPr>
        <p:sp>
          <p:nvSpPr>
            <p:cNvPr id="1226" name="Google Shape;1226;p62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00AEE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62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62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62"/>
            <p:cNvSpPr/>
            <p:nvPr/>
          </p:nvSpPr>
          <p:spPr>
            <a:xfrm>
              <a:off x="1055165" y="433958"/>
              <a:ext cx="725805" cy="594360"/>
            </a:xfrm>
            <a:custGeom>
              <a:rect b="b" l="l" r="r" t="t"/>
              <a:pathLst>
                <a:path extrusionOk="0" h="594360" w="725805">
                  <a:moveTo>
                    <a:pt x="0" y="594051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0" y="198017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130692" y="0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130692" y="396034"/>
                  </a:moveTo>
                  <a:lnTo>
                    <a:pt x="725396" y="298017"/>
                  </a:lnTo>
                </a:path>
              </a:pathLst>
            </a:custGeom>
            <a:noFill/>
            <a:ln cap="flat" cmpd="sng" w="9525">
              <a:solidFill>
                <a:srgbClr val="00AE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62"/>
            <p:cNvSpPr/>
            <p:nvPr/>
          </p:nvSpPr>
          <p:spPr>
            <a:xfrm>
              <a:off x="1758772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2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02" y="1716798"/>
                  </a:lnTo>
                  <a:lnTo>
                    <a:pt x="308902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62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EC008C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62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62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62"/>
            <p:cNvSpPr/>
            <p:nvPr/>
          </p:nvSpPr>
          <p:spPr>
            <a:xfrm>
              <a:off x="1055165" y="1226027"/>
              <a:ext cx="791845" cy="594360"/>
            </a:xfrm>
            <a:custGeom>
              <a:rect b="b" l="l" r="r" t="t"/>
              <a:pathLst>
                <a:path extrusionOk="0" h="594360" w="791844">
                  <a:moveTo>
                    <a:pt x="0" y="594051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0" y="198017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130692" y="0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130692" y="396034"/>
                  </a:moveTo>
                  <a:lnTo>
                    <a:pt x="791395" y="298017"/>
                  </a:lnTo>
                </a:path>
              </a:pathLst>
            </a:custGeom>
            <a:noFill/>
            <a:ln cap="flat" cmpd="sng" w="9525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62"/>
            <p:cNvSpPr/>
            <p:nvPr/>
          </p:nvSpPr>
          <p:spPr>
            <a:xfrm>
              <a:off x="1824774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2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02" y="1716798"/>
                  </a:lnTo>
                  <a:lnTo>
                    <a:pt x="308902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62"/>
            <p:cNvSpPr/>
            <p:nvPr/>
          </p:nvSpPr>
          <p:spPr>
            <a:xfrm>
              <a:off x="857135" y="1820138"/>
              <a:ext cx="328930" cy="792480"/>
            </a:xfrm>
            <a:custGeom>
              <a:rect b="b" l="l" r="r" t="t"/>
              <a:pathLst>
                <a:path extrusionOk="0" h="792480" w="328930">
                  <a:moveTo>
                    <a:pt x="158407" y="118808"/>
                  </a:moveTo>
                  <a:lnTo>
                    <a:pt x="156857" y="103390"/>
                  </a:lnTo>
                  <a:lnTo>
                    <a:pt x="152615" y="90805"/>
                  </a:lnTo>
                  <a:lnTo>
                    <a:pt x="146316" y="82321"/>
                  </a:lnTo>
                  <a:lnTo>
                    <a:pt x="138607" y="79209"/>
                  </a:lnTo>
                  <a:lnTo>
                    <a:pt x="130898" y="82321"/>
                  </a:lnTo>
                  <a:lnTo>
                    <a:pt x="124612" y="90805"/>
                  </a:lnTo>
                  <a:lnTo>
                    <a:pt x="120357" y="103390"/>
                  </a:lnTo>
                  <a:lnTo>
                    <a:pt x="118808" y="118808"/>
                  </a:lnTo>
                  <a:lnTo>
                    <a:pt x="120357" y="134213"/>
                  </a:lnTo>
                  <a:lnTo>
                    <a:pt x="124612" y="146812"/>
                  </a:lnTo>
                  <a:lnTo>
                    <a:pt x="130898" y="155295"/>
                  </a:lnTo>
                  <a:lnTo>
                    <a:pt x="138607" y="158407"/>
                  </a:lnTo>
                  <a:lnTo>
                    <a:pt x="146316" y="155295"/>
                  </a:lnTo>
                  <a:lnTo>
                    <a:pt x="152615" y="146812"/>
                  </a:lnTo>
                  <a:lnTo>
                    <a:pt x="156857" y="134213"/>
                  </a:lnTo>
                  <a:lnTo>
                    <a:pt x="158407" y="118808"/>
                  </a:lnTo>
                  <a:close/>
                </a:path>
                <a:path extrusionOk="0" h="792480" w="328930">
                  <a:moveTo>
                    <a:pt x="158407" y="39598"/>
                  </a:moveTo>
                  <a:lnTo>
                    <a:pt x="156857" y="24193"/>
                  </a:lnTo>
                  <a:lnTo>
                    <a:pt x="152615" y="11595"/>
                  </a:lnTo>
                  <a:lnTo>
                    <a:pt x="146316" y="3111"/>
                  </a:lnTo>
                  <a:lnTo>
                    <a:pt x="138607" y="0"/>
                  </a:lnTo>
                  <a:lnTo>
                    <a:pt x="130898" y="3111"/>
                  </a:lnTo>
                  <a:lnTo>
                    <a:pt x="124612" y="11595"/>
                  </a:lnTo>
                  <a:lnTo>
                    <a:pt x="120357" y="24193"/>
                  </a:lnTo>
                  <a:lnTo>
                    <a:pt x="118808" y="39598"/>
                  </a:lnTo>
                  <a:lnTo>
                    <a:pt x="120357" y="55016"/>
                  </a:lnTo>
                  <a:lnTo>
                    <a:pt x="124612" y="67602"/>
                  </a:lnTo>
                  <a:lnTo>
                    <a:pt x="130898" y="76085"/>
                  </a:lnTo>
                  <a:lnTo>
                    <a:pt x="138607" y="79197"/>
                  </a:lnTo>
                  <a:lnTo>
                    <a:pt x="146316" y="76085"/>
                  </a:lnTo>
                  <a:lnTo>
                    <a:pt x="152615" y="67602"/>
                  </a:lnTo>
                  <a:lnTo>
                    <a:pt x="156857" y="55016"/>
                  </a:lnTo>
                  <a:lnTo>
                    <a:pt x="158407" y="39598"/>
                  </a:lnTo>
                  <a:close/>
                </a:path>
                <a:path extrusionOk="0" h="792480" w="328930">
                  <a:moveTo>
                    <a:pt x="328714" y="197967"/>
                  </a:moveTo>
                  <a:lnTo>
                    <a:pt x="158394" y="197967"/>
                  </a:lnTo>
                  <a:lnTo>
                    <a:pt x="156857" y="182587"/>
                  </a:lnTo>
                  <a:lnTo>
                    <a:pt x="152615" y="170002"/>
                  </a:lnTo>
                  <a:lnTo>
                    <a:pt x="146316" y="161518"/>
                  </a:lnTo>
                  <a:lnTo>
                    <a:pt x="138607" y="158407"/>
                  </a:lnTo>
                  <a:lnTo>
                    <a:pt x="130898" y="161518"/>
                  </a:lnTo>
                  <a:lnTo>
                    <a:pt x="124612" y="170002"/>
                  </a:lnTo>
                  <a:lnTo>
                    <a:pt x="120357" y="182587"/>
                  </a:lnTo>
                  <a:lnTo>
                    <a:pt x="118808" y="198005"/>
                  </a:lnTo>
                  <a:lnTo>
                    <a:pt x="120357" y="213423"/>
                  </a:lnTo>
                  <a:lnTo>
                    <a:pt x="120396" y="213563"/>
                  </a:lnTo>
                  <a:lnTo>
                    <a:pt x="0" y="395986"/>
                  </a:lnTo>
                  <a:lnTo>
                    <a:pt x="0" y="792010"/>
                  </a:lnTo>
                  <a:lnTo>
                    <a:pt x="198018" y="792010"/>
                  </a:lnTo>
                  <a:lnTo>
                    <a:pt x="328714" y="594004"/>
                  </a:lnTo>
                  <a:lnTo>
                    <a:pt x="328714" y="197967"/>
                  </a:lnTo>
                  <a:close/>
                </a:path>
              </a:pathLst>
            </a:custGeom>
            <a:solidFill>
              <a:srgbClr val="7F00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62"/>
            <p:cNvSpPr/>
            <p:nvPr/>
          </p:nvSpPr>
          <p:spPr>
            <a:xfrm>
              <a:off x="857148" y="2018096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62"/>
            <p:cNvSpPr/>
            <p:nvPr/>
          </p:nvSpPr>
          <p:spPr>
            <a:xfrm>
              <a:off x="857148" y="2018096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1055165" y="2018096"/>
              <a:ext cx="923925" cy="594360"/>
            </a:xfrm>
            <a:custGeom>
              <a:rect b="b" l="l" r="r" t="t"/>
              <a:pathLst>
                <a:path extrusionOk="0" h="594360" w="923925">
                  <a:moveTo>
                    <a:pt x="0" y="594051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0" y="198017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130692" y="0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130692" y="396034"/>
                  </a:moveTo>
                  <a:lnTo>
                    <a:pt x="923393" y="298017"/>
                  </a:lnTo>
                </a:path>
              </a:pathLst>
            </a:custGeom>
            <a:noFill/>
            <a:ln cap="flat" cmpd="sng" w="9525">
              <a:solidFill>
                <a:srgbClr val="7F00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62"/>
            <p:cNvSpPr/>
            <p:nvPr/>
          </p:nvSpPr>
          <p:spPr>
            <a:xfrm>
              <a:off x="1956765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14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14" y="1716798"/>
                  </a:lnTo>
                  <a:lnTo>
                    <a:pt x="308914" y="0"/>
                  </a:lnTo>
                  <a:close/>
                </a:path>
              </a:pathLst>
            </a:custGeom>
            <a:solidFill>
              <a:srgbClr val="7F00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41" name="Google Shape;1241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950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4" name="Google Shape;1244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33264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5" name="Google Shape;1245;p62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first define the following quantit-  ies</a:t>
            </a:r>
            <a:endParaRPr/>
          </a:p>
        </p:txBody>
      </p:sp>
      <p:sp>
        <p:nvSpPr>
          <p:cNvPr id="1246" name="Google Shape;1246;p62"/>
          <p:cNvSpPr txBox="1"/>
          <p:nvPr/>
        </p:nvSpPr>
        <p:spPr>
          <a:xfrm>
            <a:off x="3251695" y="482954"/>
            <a:ext cx="2294255" cy="956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25400" marR="177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Height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Depth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the original input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Stride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will come back to  this later)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filters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7" name="Google Shape;1247;p6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48" name="Google Shape;1248;p6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6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0" name="Google Shape;1250;p6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6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52" name="Google Shape;1252;p6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63"/>
          <p:cNvGrpSpPr/>
          <p:nvPr/>
        </p:nvGrpSpPr>
        <p:grpSpPr>
          <a:xfrm>
            <a:off x="857148" y="37923"/>
            <a:ext cx="616849" cy="2581835"/>
            <a:chOff x="857148" y="37923"/>
            <a:chExt cx="616849" cy="2581835"/>
          </a:xfrm>
        </p:grpSpPr>
        <p:sp>
          <p:nvSpPr>
            <p:cNvPr id="1258" name="Google Shape;1258;p63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594051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198017" y="2574225"/>
                  </a:lnTo>
                  <a:lnTo>
                    <a:pt x="594051" y="1980173"/>
                  </a:lnTo>
                  <a:lnTo>
                    <a:pt x="594051" y="0"/>
                  </a:lnTo>
                  <a:close/>
                </a:path>
              </a:pathLst>
            </a:custGeom>
            <a:solidFill>
              <a:srgbClr val="7FF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63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0" y="2574225"/>
                  </a:moveTo>
                  <a:lnTo>
                    <a:pt x="0" y="594052"/>
                  </a:lnTo>
                  <a:lnTo>
                    <a:pt x="396034" y="0"/>
                  </a:lnTo>
                </a:path>
                <a:path extrusionOk="0" h="2574290" w="594360">
                  <a:moveTo>
                    <a:pt x="0" y="2574225"/>
                  </a:moveTo>
                  <a:lnTo>
                    <a:pt x="198017" y="2574225"/>
                  </a:lnTo>
                </a:path>
                <a:path extrusionOk="0" h="2574290" w="594360">
                  <a:moveTo>
                    <a:pt x="0" y="594052"/>
                  </a:moveTo>
                  <a:lnTo>
                    <a:pt x="198017" y="594052"/>
                  </a:lnTo>
                </a:path>
                <a:path extrusionOk="0" h="2574290" w="594360">
                  <a:moveTo>
                    <a:pt x="396034" y="0"/>
                  </a:moveTo>
                  <a:lnTo>
                    <a:pt x="594051" y="0"/>
                  </a:lnTo>
                </a:path>
                <a:path extrusionOk="0" h="2574290" w="594360">
                  <a:moveTo>
                    <a:pt x="198017" y="2574225"/>
                  </a:moveTo>
                  <a:lnTo>
                    <a:pt x="198017" y="594052"/>
                  </a:lnTo>
                  <a:lnTo>
                    <a:pt x="594051" y="0"/>
                  </a:lnTo>
                  <a:lnTo>
                    <a:pt x="594051" y="1980173"/>
                  </a:lnTo>
                  <a:lnTo>
                    <a:pt x="198017" y="25742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3"/>
            <p:cNvSpPr/>
            <p:nvPr/>
          </p:nvSpPr>
          <p:spPr>
            <a:xfrm>
              <a:off x="1065692" y="2026033"/>
              <a:ext cx="408305" cy="593725"/>
            </a:xfrm>
            <a:custGeom>
              <a:rect b="b" l="l" r="r" t="t"/>
              <a:pathLst>
                <a:path extrusionOk="0" h="593725" w="408305">
                  <a:moveTo>
                    <a:pt x="0" y="593133"/>
                  </a:moveTo>
                  <a:lnTo>
                    <a:pt x="64040" y="579755"/>
                  </a:lnTo>
                  <a:lnTo>
                    <a:pt x="94744" y="556863"/>
                  </a:lnTo>
                  <a:lnTo>
                    <a:pt x="122817" y="522951"/>
                  </a:lnTo>
                  <a:lnTo>
                    <a:pt x="180164" y="436929"/>
                  </a:lnTo>
                  <a:lnTo>
                    <a:pt x="208236" y="403017"/>
                  </a:lnTo>
                  <a:lnTo>
                    <a:pt x="238941" y="380126"/>
                  </a:lnTo>
                  <a:lnTo>
                    <a:pt x="270961" y="368090"/>
                  </a:lnTo>
                  <a:lnTo>
                    <a:pt x="302981" y="366747"/>
                  </a:lnTo>
                  <a:lnTo>
                    <a:pt x="291905" y="336674"/>
                  </a:lnTo>
                  <a:lnTo>
                    <a:pt x="290699" y="302488"/>
                  </a:lnTo>
                  <a:lnTo>
                    <a:pt x="300020" y="265341"/>
                  </a:lnTo>
                  <a:lnTo>
                    <a:pt x="320526" y="226384"/>
                  </a:lnTo>
                  <a:lnTo>
                    <a:pt x="377874" y="140363"/>
                  </a:lnTo>
                  <a:lnTo>
                    <a:pt x="398380" y="101406"/>
                  </a:lnTo>
                  <a:lnTo>
                    <a:pt x="407701" y="64259"/>
                  </a:lnTo>
                  <a:lnTo>
                    <a:pt x="406494" y="30073"/>
                  </a:lnTo>
                  <a:lnTo>
                    <a:pt x="395418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1" name="Google Shape;1261;p63"/>
          <p:cNvSpPr txBox="1"/>
          <p:nvPr/>
        </p:nvSpPr>
        <p:spPr>
          <a:xfrm>
            <a:off x="579920" y="1571622"/>
            <a:ext cx="1555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63"/>
          <p:cNvSpPr txBox="1"/>
          <p:nvPr/>
        </p:nvSpPr>
        <p:spPr>
          <a:xfrm>
            <a:off x="877023" y="2660691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63"/>
          <p:cNvSpPr txBox="1"/>
          <p:nvPr/>
        </p:nvSpPr>
        <p:spPr>
          <a:xfrm>
            <a:off x="1209789" y="2363676"/>
            <a:ext cx="16256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4" name="Google Shape;1264;p63"/>
          <p:cNvGrpSpPr/>
          <p:nvPr/>
        </p:nvGrpSpPr>
        <p:grpSpPr>
          <a:xfrm>
            <a:off x="857148" y="433958"/>
            <a:ext cx="379462" cy="594360"/>
            <a:chOff x="857148" y="433958"/>
            <a:chExt cx="379462" cy="594360"/>
          </a:xfrm>
        </p:grpSpPr>
        <p:sp>
          <p:nvSpPr>
            <p:cNvPr id="1265" name="Google Shape;1265;p63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00AEE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63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63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63"/>
            <p:cNvSpPr/>
            <p:nvPr/>
          </p:nvSpPr>
          <p:spPr>
            <a:xfrm>
              <a:off x="1198510" y="433958"/>
              <a:ext cx="38100" cy="396240"/>
            </a:xfrm>
            <a:custGeom>
              <a:rect b="b" l="l" r="r" t="t"/>
              <a:pathLst>
                <a:path extrusionOk="0" h="396240" w="38100">
                  <a:moveTo>
                    <a:pt x="0" y="0"/>
                  </a:moveTo>
                  <a:lnTo>
                    <a:pt x="7769" y="5663"/>
                  </a:lnTo>
                  <a:lnTo>
                    <a:pt x="13759" y="13996"/>
                  </a:lnTo>
                  <a:lnTo>
                    <a:pt x="17614" y="24820"/>
                  </a:lnTo>
                  <a:lnTo>
                    <a:pt x="18979" y="37958"/>
                  </a:lnTo>
                  <a:lnTo>
                    <a:pt x="18979" y="160058"/>
                  </a:lnTo>
                  <a:lnTo>
                    <a:pt x="20343" y="173196"/>
                  </a:lnTo>
                  <a:lnTo>
                    <a:pt x="24198" y="184020"/>
                  </a:lnTo>
                  <a:lnTo>
                    <a:pt x="30188" y="192353"/>
                  </a:lnTo>
                  <a:lnTo>
                    <a:pt x="37958" y="198017"/>
                  </a:lnTo>
                  <a:lnTo>
                    <a:pt x="30188" y="203681"/>
                  </a:lnTo>
                  <a:lnTo>
                    <a:pt x="24198" y="212014"/>
                  </a:lnTo>
                  <a:lnTo>
                    <a:pt x="20343" y="222838"/>
                  </a:lnTo>
                  <a:lnTo>
                    <a:pt x="18979" y="235975"/>
                  </a:lnTo>
                  <a:lnTo>
                    <a:pt x="18979" y="358076"/>
                  </a:lnTo>
                  <a:lnTo>
                    <a:pt x="17614" y="371213"/>
                  </a:lnTo>
                  <a:lnTo>
                    <a:pt x="13759" y="382037"/>
                  </a:lnTo>
                  <a:lnTo>
                    <a:pt x="7769" y="390370"/>
                  </a:lnTo>
                  <a:lnTo>
                    <a:pt x="0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9" name="Google Shape;1269;p63"/>
          <p:cNvSpPr txBox="1"/>
          <p:nvPr/>
        </p:nvSpPr>
        <p:spPr>
          <a:xfrm>
            <a:off x="1247127" y="578071"/>
            <a:ext cx="666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63"/>
          <p:cNvSpPr/>
          <p:nvPr/>
        </p:nvSpPr>
        <p:spPr>
          <a:xfrm>
            <a:off x="857149" y="1040662"/>
            <a:ext cx="198120" cy="38100"/>
          </a:xfrm>
          <a:custGeom>
            <a:rect b="b" l="l" r="r" t="t"/>
            <a:pathLst>
              <a:path extrusionOk="0" h="38100" w="198119">
                <a:moveTo>
                  <a:pt x="198017" y="0"/>
                </a:moveTo>
                <a:lnTo>
                  <a:pt x="192353" y="7769"/>
                </a:lnTo>
                <a:lnTo>
                  <a:pt x="184020" y="13759"/>
                </a:lnTo>
                <a:lnTo>
                  <a:pt x="173196" y="17614"/>
                </a:lnTo>
                <a:lnTo>
                  <a:pt x="160059" y="18979"/>
                </a:lnTo>
                <a:lnTo>
                  <a:pt x="136966" y="18979"/>
                </a:lnTo>
                <a:lnTo>
                  <a:pt x="123829" y="20343"/>
                </a:lnTo>
                <a:lnTo>
                  <a:pt x="113005" y="24198"/>
                </a:lnTo>
                <a:lnTo>
                  <a:pt x="104672" y="30188"/>
                </a:lnTo>
                <a:lnTo>
                  <a:pt x="99008" y="37958"/>
                </a:lnTo>
                <a:lnTo>
                  <a:pt x="93344" y="30188"/>
                </a:lnTo>
                <a:lnTo>
                  <a:pt x="85011" y="24198"/>
                </a:lnTo>
                <a:lnTo>
                  <a:pt x="74187" y="20343"/>
                </a:lnTo>
                <a:lnTo>
                  <a:pt x="61050" y="18979"/>
                </a:lnTo>
                <a:lnTo>
                  <a:pt x="37958" y="18979"/>
                </a:lnTo>
                <a:lnTo>
                  <a:pt x="24821" y="17614"/>
                </a:lnTo>
                <a:lnTo>
                  <a:pt x="13997" y="13759"/>
                </a:lnTo>
                <a:lnTo>
                  <a:pt x="5664" y="7769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63"/>
          <p:cNvSpPr txBox="1"/>
          <p:nvPr/>
        </p:nvSpPr>
        <p:spPr>
          <a:xfrm>
            <a:off x="877023" y="1076582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63"/>
          <p:cNvSpPr/>
          <p:nvPr/>
        </p:nvSpPr>
        <p:spPr>
          <a:xfrm>
            <a:off x="1065725" y="837053"/>
            <a:ext cx="134620" cy="198120"/>
          </a:xfrm>
          <a:custGeom>
            <a:rect b="b" l="l" r="r" t="t"/>
            <a:pathLst>
              <a:path extrusionOk="0" h="198119" w="134619">
                <a:moveTo>
                  <a:pt x="0" y="197925"/>
                </a:moveTo>
                <a:lnTo>
                  <a:pt x="36747" y="176701"/>
                </a:lnTo>
                <a:lnTo>
                  <a:pt x="60246" y="141095"/>
                </a:lnTo>
                <a:lnTo>
                  <a:pt x="68621" y="130883"/>
                </a:lnTo>
                <a:lnTo>
                  <a:pt x="77800" y="123973"/>
                </a:lnTo>
                <a:lnTo>
                  <a:pt x="87389" y="120318"/>
                </a:lnTo>
                <a:lnTo>
                  <a:pt x="96993" y="119870"/>
                </a:lnTo>
                <a:lnTo>
                  <a:pt x="93629" y="110864"/>
                </a:lnTo>
                <a:lnTo>
                  <a:pt x="93220" y="100610"/>
                </a:lnTo>
                <a:lnTo>
                  <a:pt x="95964" y="89453"/>
                </a:lnTo>
                <a:lnTo>
                  <a:pt x="102062" y="77738"/>
                </a:lnTo>
                <a:lnTo>
                  <a:pt x="125562" y="42132"/>
                </a:lnTo>
                <a:lnTo>
                  <a:pt x="131660" y="30417"/>
                </a:lnTo>
                <a:lnTo>
                  <a:pt x="134404" y="19260"/>
                </a:lnTo>
                <a:lnTo>
                  <a:pt x="133995" y="9006"/>
                </a:lnTo>
                <a:lnTo>
                  <a:pt x="13063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63"/>
          <p:cNvSpPr txBox="1"/>
          <p:nvPr/>
        </p:nvSpPr>
        <p:spPr>
          <a:xfrm>
            <a:off x="844448" y="934497"/>
            <a:ext cx="23749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4" name="Google Shape;1274;p63"/>
          <p:cNvSpPr txBox="1"/>
          <p:nvPr/>
        </p:nvSpPr>
        <p:spPr>
          <a:xfrm>
            <a:off x="1181785" y="934497"/>
            <a:ext cx="666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5" name="Google Shape;1275;p63"/>
          <p:cNvGrpSpPr/>
          <p:nvPr/>
        </p:nvGrpSpPr>
        <p:grpSpPr>
          <a:xfrm>
            <a:off x="857135" y="186321"/>
            <a:ext cx="2350681" cy="2426297"/>
            <a:chOff x="857135" y="186321"/>
            <a:chExt cx="2350681" cy="2426297"/>
          </a:xfrm>
        </p:grpSpPr>
        <p:sp>
          <p:nvSpPr>
            <p:cNvPr id="1276" name="Google Shape;1276;p63"/>
            <p:cNvSpPr/>
            <p:nvPr/>
          </p:nvSpPr>
          <p:spPr>
            <a:xfrm>
              <a:off x="1055165" y="433958"/>
              <a:ext cx="725805" cy="594360"/>
            </a:xfrm>
            <a:custGeom>
              <a:rect b="b" l="l" r="r" t="t"/>
              <a:pathLst>
                <a:path extrusionOk="0" h="594360" w="725805">
                  <a:moveTo>
                    <a:pt x="0" y="594051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0" y="198017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130692" y="0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130692" y="396034"/>
                  </a:moveTo>
                  <a:lnTo>
                    <a:pt x="725396" y="298017"/>
                  </a:lnTo>
                </a:path>
              </a:pathLst>
            </a:custGeom>
            <a:noFill/>
            <a:ln cap="flat" cmpd="sng" w="9525">
              <a:solidFill>
                <a:srgbClr val="00AE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3"/>
            <p:cNvSpPr/>
            <p:nvPr/>
          </p:nvSpPr>
          <p:spPr>
            <a:xfrm>
              <a:off x="1758772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2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02" y="1716798"/>
                  </a:lnTo>
                  <a:lnTo>
                    <a:pt x="308902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63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EC008C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63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3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63"/>
            <p:cNvSpPr/>
            <p:nvPr/>
          </p:nvSpPr>
          <p:spPr>
            <a:xfrm>
              <a:off x="1055165" y="1226027"/>
              <a:ext cx="791845" cy="594360"/>
            </a:xfrm>
            <a:custGeom>
              <a:rect b="b" l="l" r="r" t="t"/>
              <a:pathLst>
                <a:path extrusionOk="0" h="594360" w="791844">
                  <a:moveTo>
                    <a:pt x="0" y="594051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0" y="198017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130692" y="0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130692" y="396034"/>
                  </a:moveTo>
                  <a:lnTo>
                    <a:pt x="791395" y="298017"/>
                  </a:lnTo>
                </a:path>
              </a:pathLst>
            </a:custGeom>
            <a:noFill/>
            <a:ln cap="flat" cmpd="sng" w="9525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3"/>
            <p:cNvSpPr/>
            <p:nvPr/>
          </p:nvSpPr>
          <p:spPr>
            <a:xfrm>
              <a:off x="1824774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2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02" y="1716798"/>
                  </a:lnTo>
                  <a:lnTo>
                    <a:pt x="308902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3"/>
            <p:cNvSpPr/>
            <p:nvPr/>
          </p:nvSpPr>
          <p:spPr>
            <a:xfrm>
              <a:off x="857135" y="1820138"/>
              <a:ext cx="328930" cy="792480"/>
            </a:xfrm>
            <a:custGeom>
              <a:rect b="b" l="l" r="r" t="t"/>
              <a:pathLst>
                <a:path extrusionOk="0" h="792480" w="328930">
                  <a:moveTo>
                    <a:pt x="158407" y="118808"/>
                  </a:moveTo>
                  <a:lnTo>
                    <a:pt x="156857" y="103390"/>
                  </a:lnTo>
                  <a:lnTo>
                    <a:pt x="152615" y="90805"/>
                  </a:lnTo>
                  <a:lnTo>
                    <a:pt x="146316" y="82321"/>
                  </a:lnTo>
                  <a:lnTo>
                    <a:pt x="138607" y="79209"/>
                  </a:lnTo>
                  <a:lnTo>
                    <a:pt x="130898" y="82321"/>
                  </a:lnTo>
                  <a:lnTo>
                    <a:pt x="124612" y="90805"/>
                  </a:lnTo>
                  <a:lnTo>
                    <a:pt x="120357" y="103390"/>
                  </a:lnTo>
                  <a:lnTo>
                    <a:pt x="118808" y="118808"/>
                  </a:lnTo>
                  <a:lnTo>
                    <a:pt x="120357" y="134213"/>
                  </a:lnTo>
                  <a:lnTo>
                    <a:pt x="124612" y="146812"/>
                  </a:lnTo>
                  <a:lnTo>
                    <a:pt x="130898" y="155295"/>
                  </a:lnTo>
                  <a:lnTo>
                    <a:pt x="138607" y="158407"/>
                  </a:lnTo>
                  <a:lnTo>
                    <a:pt x="146316" y="155295"/>
                  </a:lnTo>
                  <a:lnTo>
                    <a:pt x="152615" y="146812"/>
                  </a:lnTo>
                  <a:lnTo>
                    <a:pt x="156857" y="134213"/>
                  </a:lnTo>
                  <a:lnTo>
                    <a:pt x="158407" y="118808"/>
                  </a:lnTo>
                  <a:close/>
                </a:path>
                <a:path extrusionOk="0" h="792480" w="328930">
                  <a:moveTo>
                    <a:pt x="158407" y="39598"/>
                  </a:moveTo>
                  <a:lnTo>
                    <a:pt x="156857" y="24193"/>
                  </a:lnTo>
                  <a:lnTo>
                    <a:pt x="152615" y="11595"/>
                  </a:lnTo>
                  <a:lnTo>
                    <a:pt x="146316" y="3111"/>
                  </a:lnTo>
                  <a:lnTo>
                    <a:pt x="138607" y="0"/>
                  </a:lnTo>
                  <a:lnTo>
                    <a:pt x="130898" y="3111"/>
                  </a:lnTo>
                  <a:lnTo>
                    <a:pt x="124612" y="11595"/>
                  </a:lnTo>
                  <a:lnTo>
                    <a:pt x="120357" y="24193"/>
                  </a:lnTo>
                  <a:lnTo>
                    <a:pt x="118808" y="39598"/>
                  </a:lnTo>
                  <a:lnTo>
                    <a:pt x="120357" y="55016"/>
                  </a:lnTo>
                  <a:lnTo>
                    <a:pt x="124612" y="67602"/>
                  </a:lnTo>
                  <a:lnTo>
                    <a:pt x="130898" y="76085"/>
                  </a:lnTo>
                  <a:lnTo>
                    <a:pt x="138607" y="79197"/>
                  </a:lnTo>
                  <a:lnTo>
                    <a:pt x="146316" y="76085"/>
                  </a:lnTo>
                  <a:lnTo>
                    <a:pt x="152615" y="67602"/>
                  </a:lnTo>
                  <a:lnTo>
                    <a:pt x="156857" y="55016"/>
                  </a:lnTo>
                  <a:lnTo>
                    <a:pt x="158407" y="39598"/>
                  </a:lnTo>
                  <a:close/>
                </a:path>
                <a:path extrusionOk="0" h="792480" w="328930">
                  <a:moveTo>
                    <a:pt x="328714" y="197967"/>
                  </a:moveTo>
                  <a:lnTo>
                    <a:pt x="158394" y="197967"/>
                  </a:lnTo>
                  <a:lnTo>
                    <a:pt x="156857" y="182587"/>
                  </a:lnTo>
                  <a:lnTo>
                    <a:pt x="152615" y="170002"/>
                  </a:lnTo>
                  <a:lnTo>
                    <a:pt x="146316" y="161518"/>
                  </a:lnTo>
                  <a:lnTo>
                    <a:pt x="138607" y="158407"/>
                  </a:lnTo>
                  <a:lnTo>
                    <a:pt x="130898" y="161518"/>
                  </a:lnTo>
                  <a:lnTo>
                    <a:pt x="124612" y="170002"/>
                  </a:lnTo>
                  <a:lnTo>
                    <a:pt x="120357" y="182587"/>
                  </a:lnTo>
                  <a:lnTo>
                    <a:pt x="118808" y="198005"/>
                  </a:lnTo>
                  <a:lnTo>
                    <a:pt x="120357" y="213423"/>
                  </a:lnTo>
                  <a:lnTo>
                    <a:pt x="120396" y="213563"/>
                  </a:lnTo>
                  <a:lnTo>
                    <a:pt x="0" y="395986"/>
                  </a:lnTo>
                  <a:lnTo>
                    <a:pt x="0" y="792010"/>
                  </a:lnTo>
                  <a:lnTo>
                    <a:pt x="198018" y="792010"/>
                  </a:lnTo>
                  <a:lnTo>
                    <a:pt x="328714" y="594004"/>
                  </a:lnTo>
                  <a:lnTo>
                    <a:pt x="328714" y="197967"/>
                  </a:lnTo>
                  <a:close/>
                </a:path>
              </a:pathLst>
            </a:custGeom>
            <a:solidFill>
              <a:srgbClr val="7F00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3"/>
            <p:cNvSpPr/>
            <p:nvPr/>
          </p:nvSpPr>
          <p:spPr>
            <a:xfrm>
              <a:off x="857148" y="2018096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63"/>
            <p:cNvSpPr/>
            <p:nvPr/>
          </p:nvSpPr>
          <p:spPr>
            <a:xfrm>
              <a:off x="857148" y="2018096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63"/>
            <p:cNvSpPr/>
            <p:nvPr/>
          </p:nvSpPr>
          <p:spPr>
            <a:xfrm>
              <a:off x="1055165" y="2018096"/>
              <a:ext cx="923925" cy="594360"/>
            </a:xfrm>
            <a:custGeom>
              <a:rect b="b" l="l" r="r" t="t"/>
              <a:pathLst>
                <a:path extrusionOk="0" h="594360" w="923925">
                  <a:moveTo>
                    <a:pt x="0" y="594051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0" y="198017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130692" y="0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130692" y="396034"/>
                  </a:moveTo>
                  <a:lnTo>
                    <a:pt x="923393" y="298017"/>
                  </a:lnTo>
                </a:path>
              </a:pathLst>
            </a:custGeom>
            <a:noFill/>
            <a:ln cap="flat" cmpd="sng" w="9525">
              <a:solidFill>
                <a:srgbClr val="7F00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3"/>
            <p:cNvSpPr/>
            <p:nvPr/>
          </p:nvSpPr>
          <p:spPr>
            <a:xfrm>
              <a:off x="1956765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14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14" y="1716798"/>
                  </a:lnTo>
                  <a:lnTo>
                    <a:pt x="308914" y="0"/>
                  </a:lnTo>
                  <a:close/>
                </a:path>
              </a:pathLst>
            </a:custGeom>
            <a:solidFill>
              <a:srgbClr val="7F00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8" name="Google Shape;1288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950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33264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54268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3" name="Google Shape;1293;p63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first define the following quantit-  ies</a:t>
            </a:r>
            <a:endParaRPr/>
          </a:p>
        </p:txBody>
      </p:sp>
      <p:sp>
        <p:nvSpPr>
          <p:cNvPr id="1294" name="Google Shape;1294;p63"/>
          <p:cNvSpPr txBox="1"/>
          <p:nvPr/>
        </p:nvSpPr>
        <p:spPr>
          <a:xfrm>
            <a:off x="3238995" y="482954"/>
            <a:ext cx="2319655" cy="151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Height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Depth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the original input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Stride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will come back to  this later)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filters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 spatial  extent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of  each  filter  (the depth of each filter  is  same as  the depth of each input)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5" name="Google Shape;1295;p6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96" name="Google Shape;1296;p6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8" name="Google Shape;1298;p6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6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00" name="Google Shape;1300;p6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oogle Shape;1305;p64"/>
          <p:cNvGrpSpPr/>
          <p:nvPr/>
        </p:nvGrpSpPr>
        <p:grpSpPr>
          <a:xfrm>
            <a:off x="857148" y="37923"/>
            <a:ext cx="616849" cy="2581835"/>
            <a:chOff x="857148" y="37923"/>
            <a:chExt cx="616849" cy="2581835"/>
          </a:xfrm>
        </p:grpSpPr>
        <p:sp>
          <p:nvSpPr>
            <p:cNvPr id="1306" name="Google Shape;1306;p64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594051" y="0"/>
                  </a:moveTo>
                  <a:lnTo>
                    <a:pt x="396034" y="0"/>
                  </a:lnTo>
                  <a:lnTo>
                    <a:pt x="0" y="594052"/>
                  </a:lnTo>
                  <a:lnTo>
                    <a:pt x="0" y="2574225"/>
                  </a:lnTo>
                  <a:lnTo>
                    <a:pt x="198017" y="2574225"/>
                  </a:lnTo>
                  <a:lnTo>
                    <a:pt x="594051" y="1980173"/>
                  </a:lnTo>
                  <a:lnTo>
                    <a:pt x="594051" y="0"/>
                  </a:lnTo>
                  <a:close/>
                </a:path>
              </a:pathLst>
            </a:custGeom>
            <a:solidFill>
              <a:srgbClr val="7FF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64"/>
            <p:cNvSpPr/>
            <p:nvPr/>
          </p:nvSpPr>
          <p:spPr>
            <a:xfrm>
              <a:off x="857148" y="37923"/>
              <a:ext cx="594360" cy="2574290"/>
            </a:xfrm>
            <a:custGeom>
              <a:rect b="b" l="l" r="r" t="t"/>
              <a:pathLst>
                <a:path extrusionOk="0" h="2574290" w="594360">
                  <a:moveTo>
                    <a:pt x="0" y="2574225"/>
                  </a:moveTo>
                  <a:lnTo>
                    <a:pt x="0" y="594052"/>
                  </a:lnTo>
                  <a:lnTo>
                    <a:pt x="396034" y="0"/>
                  </a:lnTo>
                </a:path>
                <a:path extrusionOk="0" h="2574290" w="594360">
                  <a:moveTo>
                    <a:pt x="0" y="2574225"/>
                  </a:moveTo>
                  <a:lnTo>
                    <a:pt x="198017" y="2574225"/>
                  </a:lnTo>
                </a:path>
                <a:path extrusionOk="0" h="2574290" w="594360">
                  <a:moveTo>
                    <a:pt x="0" y="594052"/>
                  </a:moveTo>
                  <a:lnTo>
                    <a:pt x="198017" y="594052"/>
                  </a:lnTo>
                </a:path>
                <a:path extrusionOk="0" h="2574290" w="594360">
                  <a:moveTo>
                    <a:pt x="396034" y="0"/>
                  </a:moveTo>
                  <a:lnTo>
                    <a:pt x="594051" y="0"/>
                  </a:lnTo>
                </a:path>
                <a:path extrusionOk="0" h="2574290" w="594360">
                  <a:moveTo>
                    <a:pt x="198017" y="2574225"/>
                  </a:moveTo>
                  <a:lnTo>
                    <a:pt x="198017" y="594052"/>
                  </a:lnTo>
                  <a:lnTo>
                    <a:pt x="594051" y="0"/>
                  </a:lnTo>
                  <a:lnTo>
                    <a:pt x="594051" y="1980173"/>
                  </a:lnTo>
                  <a:lnTo>
                    <a:pt x="198017" y="25742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64"/>
            <p:cNvSpPr/>
            <p:nvPr/>
          </p:nvSpPr>
          <p:spPr>
            <a:xfrm>
              <a:off x="1065692" y="2026033"/>
              <a:ext cx="408305" cy="593725"/>
            </a:xfrm>
            <a:custGeom>
              <a:rect b="b" l="l" r="r" t="t"/>
              <a:pathLst>
                <a:path extrusionOk="0" h="593725" w="408305">
                  <a:moveTo>
                    <a:pt x="0" y="593133"/>
                  </a:moveTo>
                  <a:lnTo>
                    <a:pt x="64040" y="579755"/>
                  </a:lnTo>
                  <a:lnTo>
                    <a:pt x="94744" y="556863"/>
                  </a:lnTo>
                  <a:lnTo>
                    <a:pt x="122817" y="522951"/>
                  </a:lnTo>
                  <a:lnTo>
                    <a:pt x="180164" y="436929"/>
                  </a:lnTo>
                  <a:lnTo>
                    <a:pt x="208236" y="403017"/>
                  </a:lnTo>
                  <a:lnTo>
                    <a:pt x="238941" y="380126"/>
                  </a:lnTo>
                  <a:lnTo>
                    <a:pt x="270961" y="368090"/>
                  </a:lnTo>
                  <a:lnTo>
                    <a:pt x="302981" y="366747"/>
                  </a:lnTo>
                  <a:lnTo>
                    <a:pt x="291905" y="336674"/>
                  </a:lnTo>
                  <a:lnTo>
                    <a:pt x="290699" y="302488"/>
                  </a:lnTo>
                  <a:lnTo>
                    <a:pt x="300020" y="265341"/>
                  </a:lnTo>
                  <a:lnTo>
                    <a:pt x="320526" y="226384"/>
                  </a:lnTo>
                  <a:lnTo>
                    <a:pt x="377874" y="140363"/>
                  </a:lnTo>
                  <a:lnTo>
                    <a:pt x="398380" y="101406"/>
                  </a:lnTo>
                  <a:lnTo>
                    <a:pt x="407701" y="64259"/>
                  </a:lnTo>
                  <a:lnTo>
                    <a:pt x="406494" y="30073"/>
                  </a:lnTo>
                  <a:lnTo>
                    <a:pt x="395418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64"/>
          <p:cNvSpPr txBox="1"/>
          <p:nvPr/>
        </p:nvSpPr>
        <p:spPr>
          <a:xfrm>
            <a:off x="579920" y="1571622"/>
            <a:ext cx="1555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4"/>
          <p:cNvSpPr txBox="1"/>
          <p:nvPr/>
        </p:nvSpPr>
        <p:spPr>
          <a:xfrm>
            <a:off x="877023" y="2660691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4"/>
          <p:cNvSpPr txBox="1"/>
          <p:nvPr/>
        </p:nvSpPr>
        <p:spPr>
          <a:xfrm>
            <a:off x="1209789" y="2363676"/>
            <a:ext cx="16256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64"/>
          <p:cNvGrpSpPr/>
          <p:nvPr/>
        </p:nvGrpSpPr>
        <p:grpSpPr>
          <a:xfrm>
            <a:off x="857148" y="433958"/>
            <a:ext cx="379462" cy="594360"/>
            <a:chOff x="857148" y="433958"/>
            <a:chExt cx="379462" cy="594360"/>
          </a:xfrm>
        </p:grpSpPr>
        <p:sp>
          <p:nvSpPr>
            <p:cNvPr id="1313" name="Google Shape;1313;p64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00AEE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64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64"/>
            <p:cNvSpPr/>
            <p:nvPr/>
          </p:nvSpPr>
          <p:spPr>
            <a:xfrm>
              <a:off x="857148" y="433958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64"/>
            <p:cNvSpPr/>
            <p:nvPr/>
          </p:nvSpPr>
          <p:spPr>
            <a:xfrm>
              <a:off x="1198510" y="433958"/>
              <a:ext cx="38100" cy="396240"/>
            </a:xfrm>
            <a:custGeom>
              <a:rect b="b" l="l" r="r" t="t"/>
              <a:pathLst>
                <a:path extrusionOk="0" h="396240" w="38100">
                  <a:moveTo>
                    <a:pt x="0" y="0"/>
                  </a:moveTo>
                  <a:lnTo>
                    <a:pt x="7769" y="5663"/>
                  </a:lnTo>
                  <a:lnTo>
                    <a:pt x="13759" y="13996"/>
                  </a:lnTo>
                  <a:lnTo>
                    <a:pt x="17614" y="24820"/>
                  </a:lnTo>
                  <a:lnTo>
                    <a:pt x="18979" y="37958"/>
                  </a:lnTo>
                  <a:lnTo>
                    <a:pt x="18979" y="160058"/>
                  </a:lnTo>
                  <a:lnTo>
                    <a:pt x="20343" y="173196"/>
                  </a:lnTo>
                  <a:lnTo>
                    <a:pt x="24198" y="184020"/>
                  </a:lnTo>
                  <a:lnTo>
                    <a:pt x="30188" y="192353"/>
                  </a:lnTo>
                  <a:lnTo>
                    <a:pt x="37958" y="198017"/>
                  </a:lnTo>
                  <a:lnTo>
                    <a:pt x="30188" y="203681"/>
                  </a:lnTo>
                  <a:lnTo>
                    <a:pt x="24198" y="212014"/>
                  </a:lnTo>
                  <a:lnTo>
                    <a:pt x="20343" y="222838"/>
                  </a:lnTo>
                  <a:lnTo>
                    <a:pt x="18979" y="235975"/>
                  </a:lnTo>
                  <a:lnTo>
                    <a:pt x="18979" y="358076"/>
                  </a:lnTo>
                  <a:lnTo>
                    <a:pt x="17614" y="371213"/>
                  </a:lnTo>
                  <a:lnTo>
                    <a:pt x="13759" y="382037"/>
                  </a:lnTo>
                  <a:lnTo>
                    <a:pt x="7769" y="390370"/>
                  </a:lnTo>
                  <a:lnTo>
                    <a:pt x="0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7" name="Google Shape;1317;p64"/>
          <p:cNvSpPr txBox="1"/>
          <p:nvPr/>
        </p:nvSpPr>
        <p:spPr>
          <a:xfrm>
            <a:off x="1247127" y="578071"/>
            <a:ext cx="666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64"/>
          <p:cNvSpPr/>
          <p:nvPr/>
        </p:nvSpPr>
        <p:spPr>
          <a:xfrm>
            <a:off x="857149" y="1040662"/>
            <a:ext cx="198120" cy="38100"/>
          </a:xfrm>
          <a:custGeom>
            <a:rect b="b" l="l" r="r" t="t"/>
            <a:pathLst>
              <a:path extrusionOk="0" h="38100" w="198119">
                <a:moveTo>
                  <a:pt x="198017" y="0"/>
                </a:moveTo>
                <a:lnTo>
                  <a:pt x="192353" y="7769"/>
                </a:lnTo>
                <a:lnTo>
                  <a:pt x="184020" y="13759"/>
                </a:lnTo>
                <a:lnTo>
                  <a:pt x="173196" y="17614"/>
                </a:lnTo>
                <a:lnTo>
                  <a:pt x="160059" y="18979"/>
                </a:lnTo>
                <a:lnTo>
                  <a:pt x="136966" y="18979"/>
                </a:lnTo>
                <a:lnTo>
                  <a:pt x="123829" y="20343"/>
                </a:lnTo>
                <a:lnTo>
                  <a:pt x="113005" y="24198"/>
                </a:lnTo>
                <a:lnTo>
                  <a:pt x="104672" y="30188"/>
                </a:lnTo>
                <a:lnTo>
                  <a:pt x="99008" y="37958"/>
                </a:lnTo>
                <a:lnTo>
                  <a:pt x="93344" y="30188"/>
                </a:lnTo>
                <a:lnTo>
                  <a:pt x="85011" y="24198"/>
                </a:lnTo>
                <a:lnTo>
                  <a:pt x="74187" y="20343"/>
                </a:lnTo>
                <a:lnTo>
                  <a:pt x="61050" y="18979"/>
                </a:lnTo>
                <a:lnTo>
                  <a:pt x="37958" y="18979"/>
                </a:lnTo>
                <a:lnTo>
                  <a:pt x="24821" y="17614"/>
                </a:lnTo>
                <a:lnTo>
                  <a:pt x="13997" y="13759"/>
                </a:lnTo>
                <a:lnTo>
                  <a:pt x="5664" y="7769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64"/>
          <p:cNvSpPr txBox="1"/>
          <p:nvPr/>
        </p:nvSpPr>
        <p:spPr>
          <a:xfrm>
            <a:off x="877023" y="1076582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64"/>
          <p:cNvSpPr/>
          <p:nvPr/>
        </p:nvSpPr>
        <p:spPr>
          <a:xfrm>
            <a:off x="1065725" y="837053"/>
            <a:ext cx="134620" cy="198120"/>
          </a:xfrm>
          <a:custGeom>
            <a:rect b="b" l="l" r="r" t="t"/>
            <a:pathLst>
              <a:path extrusionOk="0" h="198119" w="134619">
                <a:moveTo>
                  <a:pt x="0" y="197925"/>
                </a:moveTo>
                <a:lnTo>
                  <a:pt x="36747" y="176701"/>
                </a:lnTo>
                <a:lnTo>
                  <a:pt x="60246" y="141095"/>
                </a:lnTo>
                <a:lnTo>
                  <a:pt x="68621" y="130883"/>
                </a:lnTo>
                <a:lnTo>
                  <a:pt x="77800" y="123973"/>
                </a:lnTo>
                <a:lnTo>
                  <a:pt x="87389" y="120318"/>
                </a:lnTo>
                <a:lnTo>
                  <a:pt x="96993" y="119870"/>
                </a:lnTo>
                <a:lnTo>
                  <a:pt x="93629" y="110864"/>
                </a:lnTo>
                <a:lnTo>
                  <a:pt x="93220" y="100610"/>
                </a:lnTo>
                <a:lnTo>
                  <a:pt x="95964" y="89453"/>
                </a:lnTo>
                <a:lnTo>
                  <a:pt x="102062" y="77738"/>
                </a:lnTo>
                <a:lnTo>
                  <a:pt x="125562" y="42132"/>
                </a:lnTo>
                <a:lnTo>
                  <a:pt x="131660" y="30417"/>
                </a:lnTo>
                <a:lnTo>
                  <a:pt x="134404" y="19260"/>
                </a:lnTo>
                <a:lnTo>
                  <a:pt x="133995" y="9006"/>
                </a:lnTo>
                <a:lnTo>
                  <a:pt x="13063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64"/>
          <p:cNvSpPr txBox="1"/>
          <p:nvPr/>
        </p:nvSpPr>
        <p:spPr>
          <a:xfrm>
            <a:off x="844448" y="934497"/>
            <a:ext cx="23749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2" name="Google Shape;1322;p64"/>
          <p:cNvSpPr txBox="1"/>
          <p:nvPr/>
        </p:nvSpPr>
        <p:spPr>
          <a:xfrm>
            <a:off x="1181785" y="934497"/>
            <a:ext cx="666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3" name="Google Shape;1323;p64"/>
          <p:cNvGrpSpPr/>
          <p:nvPr/>
        </p:nvGrpSpPr>
        <p:grpSpPr>
          <a:xfrm>
            <a:off x="857135" y="235940"/>
            <a:ext cx="1409009" cy="2376678"/>
            <a:chOff x="857135" y="235940"/>
            <a:chExt cx="1409009" cy="2376678"/>
          </a:xfrm>
        </p:grpSpPr>
        <p:sp>
          <p:nvSpPr>
            <p:cNvPr id="1324" name="Google Shape;1324;p64"/>
            <p:cNvSpPr/>
            <p:nvPr/>
          </p:nvSpPr>
          <p:spPr>
            <a:xfrm>
              <a:off x="1055165" y="433958"/>
              <a:ext cx="725805" cy="594360"/>
            </a:xfrm>
            <a:custGeom>
              <a:rect b="b" l="l" r="r" t="t"/>
              <a:pathLst>
                <a:path extrusionOk="0" h="594360" w="725805">
                  <a:moveTo>
                    <a:pt x="0" y="594051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0" y="198017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130692" y="0"/>
                  </a:moveTo>
                  <a:lnTo>
                    <a:pt x="725396" y="298017"/>
                  </a:lnTo>
                </a:path>
                <a:path extrusionOk="0" h="594360" w="725805">
                  <a:moveTo>
                    <a:pt x="130692" y="396034"/>
                  </a:moveTo>
                  <a:lnTo>
                    <a:pt x="725396" y="298017"/>
                  </a:lnTo>
                </a:path>
              </a:pathLst>
            </a:custGeom>
            <a:noFill/>
            <a:ln cap="flat" cmpd="sng" w="9525">
              <a:solidFill>
                <a:srgbClr val="00AE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64"/>
            <p:cNvSpPr/>
            <p:nvPr/>
          </p:nvSpPr>
          <p:spPr>
            <a:xfrm>
              <a:off x="1758772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2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02" y="1716798"/>
                  </a:lnTo>
                  <a:lnTo>
                    <a:pt x="308902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64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328709" y="0"/>
                  </a:moveTo>
                  <a:lnTo>
                    <a:pt x="130691" y="0"/>
                  </a:lnTo>
                  <a:lnTo>
                    <a:pt x="0" y="198017"/>
                  </a:lnTo>
                  <a:lnTo>
                    <a:pt x="0" y="594051"/>
                  </a:lnTo>
                  <a:lnTo>
                    <a:pt x="198017" y="594051"/>
                  </a:lnTo>
                  <a:lnTo>
                    <a:pt x="328709" y="396034"/>
                  </a:lnTo>
                  <a:lnTo>
                    <a:pt x="328709" y="0"/>
                  </a:lnTo>
                  <a:close/>
                </a:path>
              </a:pathLst>
            </a:custGeom>
            <a:solidFill>
              <a:srgbClr val="EC008C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64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64"/>
            <p:cNvSpPr/>
            <p:nvPr/>
          </p:nvSpPr>
          <p:spPr>
            <a:xfrm>
              <a:off x="857148" y="1226027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4"/>
            <p:cNvSpPr/>
            <p:nvPr/>
          </p:nvSpPr>
          <p:spPr>
            <a:xfrm>
              <a:off x="1055165" y="1226027"/>
              <a:ext cx="791845" cy="594360"/>
            </a:xfrm>
            <a:custGeom>
              <a:rect b="b" l="l" r="r" t="t"/>
              <a:pathLst>
                <a:path extrusionOk="0" h="594360" w="791844">
                  <a:moveTo>
                    <a:pt x="0" y="594051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0" y="198017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130692" y="0"/>
                  </a:moveTo>
                  <a:lnTo>
                    <a:pt x="791395" y="298017"/>
                  </a:lnTo>
                </a:path>
                <a:path extrusionOk="0" h="594360" w="791844">
                  <a:moveTo>
                    <a:pt x="130692" y="396034"/>
                  </a:moveTo>
                  <a:lnTo>
                    <a:pt x="791395" y="298017"/>
                  </a:lnTo>
                </a:path>
              </a:pathLst>
            </a:custGeom>
            <a:noFill/>
            <a:ln cap="flat" cmpd="sng" w="9525">
              <a:solidFill>
                <a:srgbClr val="EC0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64"/>
            <p:cNvSpPr/>
            <p:nvPr/>
          </p:nvSpPr>
          <p:spPr>
            <a:xfrm>
              <a:off x="1824774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02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02" y="1716798"/>
                  </a:lnTo>
                  <a:lnTo>
                    <a:pt x="308902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64"/>
            <p:cNvSpPr/>
            <p:nvPr/>
          </p:nvSpPr>
          <p:spPr>
            <a:xfrm>
              <a:off x="857135" y="1820138"/>
              <a:ext cx="328930" cy="792480"/>
            </a:xfrm>
            <a:custGeom>
              <a:rect b="b" l="l" r="r" t="t"/>
              <a:pathLst>
                <a:path extrusionOk="0" h="792480" w="328930">
                  <a:moveTo>
                    <a:pt x="158407" y="118808"/>
                  </a:moveTo>
                  <a:lnTo>
                    <a:pt x="156857" y="103390"/>
                  </a:lnTo>
                  <a:lnTo>
                    <a:pt x="152615" y="90805"/>
                  </a:lnTo>
                  <a:lnTo>
                    <a:pt x="146316" y="82321"/>
                  </a:lnTo>
                  <a:lnTo>
                    <a:pt x="138607" y="79209"/>
                  </a:lnTo>
                  <a:lnTo>
                    <a:pt x="130898" y="82321"/>
                  </a:lnTo>
                  <a:lnTo>
                    <a:pt x="124612" y="90805"/>
                  </a:lnTo>
                  <a:lnTo>
                    <a:pt x="120357" y="103390"/>
                  </a:lnTo>
                  <a:lnTo>
                    <a:pt x="118808" y="118808"/>
                  </a:lnTo>
                  <a:lnTo>
                    <a:pt x="120357" y="134213"/>
                  </a:lnTo>
                  <a:lnTo>
                    <a:pt x="124612" y="146812"/>
                  </a:lnTo>
                  <a:lnTo>
                    <a:pt x="130898" y="155295"/>
                  </a:lnTo>
                  <a:lnTo>
                    <a:pt x="138607" y="158407"/>
                  </a:lnTo>
                  <a:lnTo>
                    <a:pt x="146316" y="155295"/>
                  </a:lnTo>
                  <a:lnTo>
                    <a:pt x="152615" y="146812"/>
                  </a:lnTo>
                  <a:lnTo>
                    <a:pt x="156857" y="134213"/>
                  </a:lnTo>
                  <a:lnTo>
                    <a:pt x="158407" y="118808"/>
                  </a:lnTo>
                  <a:close/>
                </a:path>
                <a:path extrusionOk="0" h="792480" w="328930">
                  <a:moveTo>
                    <a:pt x="158407" y="39598"/>
                  </a:moveTo>
                  <a:lnTo>
                    <a:pt x="156857" y="24193"/>
                  </a:lnTo>
                  <a:lnTo>
                    <a:pt x="152615" y="11595"/>
                  </a:lnTo>
                  <a:lnTo>
                    <a:pt x="146316" y="3111"/>
                  </a:lnTo>
                  <a:lnTo>
                    <a:pt x="138607" y="0"/>
                  </a:lnTo>
                  <a:lnTo>
                    <a:pt x="130898" y="3111"/>
                  </a:lnTo>
                  <a:lnTo>
                    <a:pt x="124612" y="11595"/>
                  </a:lnTo>
                  <a:lnTo>
                    <a:pt x="120357" y="24193"/>
                  </a:lnTo>
                  <a:lnTo>
                    <a:pt x="118808" y="39598"/>
                  </a:lnTo>
                  <a:lnTo>
                    <a:pt x="120357" y="55016"/>
                  </a:lnTo>
                  <a:lnTo>
                    <a:pt x="124612" y="67602"/>
                  </a:lnTo>
                  <a:lnTo>
                    <a:pt x="130898" y="76085"/>
                  </a:lnTo>
                  <a:lnTo>
                    <a:pt x="138607" y="79197"/>
                  </a:lnTo>
                  <a:lnTo>
                    <a:pt x="146316" y="76085"/>
                  </a:lnTo>
                  <a:lnTo>
                    <a:pt x="152615" y="67602"/>
                  </a:lnTo>
                  <a:lnTo>
                    <a:pt x="156857" y="55016"/>
                  </a:lnTo>
                  <a:lnTo>
                    <a:pt x="158407" y="39598"/>
                  </a:lnTo>
                  <a:close/>
                </a:path>
                <a:path extrusionOk="0" h="792480" w="328930">
                  <a:moveTo>
                    <a:pt x="328714" y="197967"/>
                  </a:moveTo>
                  <a:lnTo>
                    <a:pt x="158394" y="197967"/>
                  </a:lnTo>
                  <a:lnTo>
                    <a:pt x="156857" y="182587"/>
                  </a:lnTo>
                  <a:lnTo>
                    <a:pt x="152615" y="170002"/>
                  </a:lnTo>
                  <a:lnTo>
                    <a:pt x="146316" y="161518"/>
                  </a:lnTo>
                  <a:lnTo>
                    <a:pt x="138607" y="158407"/>
                  </a:lnTo>
                  <a:lnTo>
                    <a:pt x="130898" y="161518"/>
                  </a:lnTo>
                  <a:lnTo>
                    <a:pt x="124612" y="170002"/>
                  </a:lnTo>
                  <a:lnTo>
                    <a:pt x="120357" y="182587"/>
                  </a:lnTo>
                  <a:lnTo>
                    <a:pt x="118808" y="198005"/>
                  </a:lnTo>
                  <a:lnTo>
                    <a:pt x="120357" y="213423"/>
                  </a:lnTo>
                  <a:lnTo>
                    <a:pt x="120396" y="213563"/>
                  </a:lnTo>
                  <a:lnTo>
                    <a:pt x="0" y="395986"/>
                  </a:lnTo>
                  <a:lnTo>
                    <a:pt x="0" y="792010"/>
                  </a:lnTo>
                  <a:lnTo>
                    <a:pt x="198018" y="792010"/>
                  </a:lnTo>
                  <a:lnTo>
                    <a:pt x="328714" y="594004"/>
                  </a:lnTo>
                  <a:lnTo>
                    <a:pt x="328714" y="197967"/>
                  </a:lnTo>
                  <a:close/>
                </a:path>
              </a:pathLst>
            </a:custGeom>
            <a:solidFill>
              <a:srgbClr val="7F007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64"/>
            <p:cNvSpPr/>
            <p:nvPr/>
          </p:nvSpPr>
          <p:spPr>
            <a:xfrm>
              <a:off x="857148" y="2018096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0" y="594051"/>
                  </a:moveTo>
                  <a:lnTo>
                    <a:pt x="0" y="198017"/>
                  </a:lnTo>
                  <a:lnTo>
                    <a:pt x="130691" y="0"/>
                  </a:lnTo>
                </a:path>
                <a:path extrusionOk="0" h="594360" w="328930">
                  <a:moveTo>
                    <a:pt x="0" y="594051"/>
                  </a:moveTo>
                  <a:lnTo>
                    <a:pt x="198017" y="594051"/>
                  </a:lnTo>
                </a:path>
                <a:path extrusionOk="0" h="594360" w="328930">
                  <a:moveTo>
                    <a:pt x="0" y="198017"/>
                  </a:moveTo>
                  <a:lnTo>
                    <a:pt x="198017" y="198017"/>
                  </a:lnTo>
                </a:path>
                <a:path extrusionOk="0" h="594360" w="328930">
                  <a:moveTo>
                    <a:pt x="130691" y="0"/>
                  </a:moveTo>
                  <a:lnTo>
                    <a:pt x="328709" y="0"/>
                  </a:lnTo>
                </a:path>
                <a:path extrusionOk="0" h="594360" w="328930">
                  <a:moveTo>
                    <a:pt x="198017" y="594051"/>
                  </a:moveTo>
                  <a:lnTo>
                    <a:pt x="198017" y="198017"/>
                  </a:lnTo>
                  <a:lnTo>
                    <a:pt x="328709" y="0"/>
                  </a:lnTo>
                  <a:lnTo>
                    <a:pt x="328709" y="396034"/>
                  </a:lnTo>
                  <a:lnTo>
                    <a:pt x="198017" y="594051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64"/>
            <p:cNvSpPr/>
            <p:nvPr/>
          </p:nvSpPr>
          <p:spPr>
            <a:xfrm>
              <a:off x="857148" y="2018096"/>
              <a:ext cx="328930" cy="594360"/>
            </a:xfrm>
            <a:custGeom>
              <a:rect b="b" l="l" r="r" t="t"/>
              <a:pathLst>
                <a:path extrusionOk="0" h="594360" w="328930">
                  <a:moveTo>
                    <a:pt x="130691" y="396034"/>
                  </a:moveTo>
                  <a:lnTo>
                    <a:pt x="0" y="594051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130691" y="0"/>
                  </a:lnTo>
                </a:path>
                <a:path extrusionOk="0" h="594360" w="328930">
                  <a:moveTo>
                    <a:pt x="130691" y="396034"/>
                  </a:moveTo>
                  <a:lnTo>
                    <a:pt x="328709" y="3960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64"/>
            <p:cNvSpPr/>
            <p:nvPr/>
          </p:nvSpPr>
          <p:spPr>
            <a:xfrm>
              <a:off x="1055165" y="2018096"/>
              <a:ext cx="923925" cy="594360"/>
            </a:xfrm>
            <a:custGeom>
              <a:rect b="b" l="l" r="r" t="t"/>
              <a:pathLst>
                <a:path extrusionOk="0" h="594360" w="923925">
                  <a:moveTo>
                    <a:pt x="0" y="594051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0" y="198017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130692" y="0"/>
                  </a:moveTo>
                  <a:lnTo>
                    <a:pt x="923393" y="298017"/>
                  </a:lnTo>
                </a:path>
                <a:path extrusionOk="0" h="594360" w="923925">
                  <a:moveTo>
                    <a:pt x="130692" y="396034"/>
                  </a:moveTo>
                  <a:lnTo>
                    <a:pt x="923393" y="298017"/>
                  </a:lnTo>
                </a:path>
              </a:pathLst>
            </a:custGeom>
            <a:noFill/>
            <a:ln cap="flat" cmpd="sng" w="9525">
              <a:solidFill>
                <a:srgbClr val="7F00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64"/>
            <p:cNvSpPr/>
            <p:nvPr/>
          </p:nvSpPr>
          <p:spPr>
            <a:xfrm>
              <a:off x="1956765" y="235953"/>
              <a:ext cx="309245" cy="2178685"/>
            </a:xfrm>
            <a:custGeom>
              <a:rect b="b" l="l" r="r" t="t"/>
              <a:pathLst>
                <a:path extrusionOk="0" h="2178685" w="309244">
                  <a:moveTo>
                    <a:pt x="308914" y="0"/>
                  </a:moveTo>
                  <a:lnTo>
                    <a:pt x="0" y="461378"/>
                  </a:lnTo>
                  <a:lnTo>
                    <a:pt x="0" y="2178189"/>
                  </a:lnTo>
                  <a:lnTo>
                    <a:pt x="308914" y="1716798"/>
                  </a:lnTo>
                  <a:lnTo>
                    <a:pt x="308914" y="0"/>
                  </a:lnTo>
                  <a:close/>
                </a:path>
              </a:pathLst>
            </a:custGeom>
            <a:solidFill>
              <a:srgbClr val="7F00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64"/>
            <p:cNvSpPr/>
            <p:nvPr/>
          </p:nvSpPr>
          <p:spPr>
            <a:xfrm>
              <a:off x="1758779" y="235940"/>
              <a:ext cx="507365" cy="2178685"/>
            </a:xfrm>
            <a:custGeom>
              <a:rect b="b" l="l" r="r" t="t"/>
              <a:pathLst>
                <a:path extrusionOk="0" h="2178685" w="507364">
                  <a:moveTo>
                    <a:pt x="506902" y="0"/>
                  </a:moveTo>
                  <a:lnTo>
                    <a:pt x="308907" y="0"/>
                  </a:lnTo>
                  <a:lnTo>
                    <a:pt x="0" y="461380"/>
                  </a:lnTo>
                  <a:lnTo>
                    <a:pt x="0" y="2178190"/>
                  </a:lnTo>
                  <a:lnTo>
                    <a:pt x="197996" y="2178190"/>
                  </a:lnTo>
                  <a:lnTo>
                    <a:pt x="506902" y="1716810"/>
                  </a:lnTo>
                  <a:lnTo>
                    <a:pt x="506902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4"/>
            <p:cNvSpPr/>
            <p:nvPr/>
          </p:nvSpPr>
          <p:spPr>
            <a:xfrm>
              <a:off x="1758779" y="235940"/>
              <a:ext cx="507365" cy="2178685"/>
            </a:xfrm>
            <a:custGeom>
              <a:rect b="b" l="l" r="r" t="t"/>
              <a:pathLst>
                <a:path extrusionOk="0" h="2178685" w="507364">
                  <a:moveTo>
                    <a:pt x="0" y="2178190"/>
                  </a:moveTo>
                  <a:lnTo>
                    <a:pt x="0" y="461380"/>
                  </a:lnTo>
                  <a:lnTo>
                    <a:pt x="308907" y="0"/>
                  </a:lnTo>
                </a:path>
                <a:path extrusionOk="0" h="2178685" w="507364">
                  <a:moveTo>
                    <a:pt x="0" y="2178190"/>
                  </a:moveTo>
                  <a:lnTo>
                    <a:pt x="197996" y="2178190"/>
                  </a:lnTo>
                </a:path>
                <a:path extrusionOk="0" h="2178685" w="507364">
                  <a:moveTo>
                    <a:pt x="0" y="461380"/>
                  </a:moveTo>
                  <a:lnTo>
                    <a:pt x="197996" y="461380"/>
                  </a:lnTo>
                </a:path>
                <a:path extrusionOk="0" h="2178685" w="507364">
                  <a:moveTo>
                    <a:pt x="308907" y="0"/>
                  </a:moveTo>
                  <a:lnTo>
                    <a:pt x="506902" y="0"/>
                  </a:lnTo>
                </a:path>
                <a:path extrusionOk="0" h="2178685" w="507364">
                  <a:moveTo>
                    <a:pt x="197996" y="2178190"/>
                  </a:moveTo>
                  <a:lnTo>
                    <a:pt x="197996" y="461380"/>
                  </a:lnTo>
                  <a:lnTo>
                    <a:pt x="506902" y="0"/>
                  </a:lnTo>
                  <a:lnTo>
                    <a:pt x="506902" y="1716810"/>
                  </a:lnTo>
                  <a:lnTo>
                    <a:pt x="197996" y="217819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4"/>
            <p:cNvSpPr/>
            <p:nvPr/>
          </p:nvSpPr>
          <p:spPr>
            <a:xfrm>
              <a:off x="1510560" y="1424127"/>
              <a:ext cx="229235" cy="0"/>
            </a:xfrm>
            <a:custGeom>
              <a:rect b="b" l="l" r="r" t="t"/>
              <a:pathLst>
                <a:path extrusionOk="0" h="120000" w="229235">
                  <a:moveTo>
                    <a:pt x="0" y="0"/>
                  </a:moveTo>
                  <a:lnTo>
                    <a:pt x="22861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64"/>
            <p:cNvSpPr/>
            <p:nvPr/>
          </p:nvSpPr>
          <p:spPr>
            <a:xfrm>
              <a:off x="1719442" y="1397810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64"/>
          <p:cNvSpPr txBox="1"/>
          <p:nvPr/>
        </p:nvSpPr>
        <p:spPr>
          <a:xfrm>
            <a:off x="2226043" y="1043912"/>
            <a:ext cx="155575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64"/>
          <p:cNvSpPr txBox="1"/>
          <p:nvPr/>
        </p:nvSpPr>
        <p:spPr>
          <a:xfrm>
            <a:off x="1778622" y="2462685"/>
            <a:ext cx="15494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4"/>
          <p:cNvSpPr/>
          <p:nvPr/>
        </p:nvSpPr>
        <p:spPr>
          <a:xfrm>
            <a:off x="1967289" y="1959911"/>
            <a:ext cx="321310" cy="461645"/>
          </a:xfrm>
          <a:custGeom>
            <a:rect b="b" l="l" r="r" t="t"/>
            <a:pathLst>
              <a:path extrusionOk="0" h="461644" w="321310">
                <a:moveTo>
                  <a:pt x="0" y="461258"/>
                </a:moveTo>
                <a:lnTo>
                  <a:pt x="64067" y="448006"/>
                </a:lnTo>
                <a:lnTo>
                  <a:pt x="94816" y="425176"/>
                </a:lnTo>
                <a:lnTo>
                  <a:pt x="122956" y="391319"/>
                </a:lnTo>
                <a:lnTo>
                  <a:pt x="136589" y="370957"/>
                </a:lnTo>
                <a:lnTo>
                  <a:pt x="164728" y="337101"/>
                </a:lnTo>
                <a:lnTo>
                  <a:pt x="195478" y="314270"/>
                </a:lnTo>
                <a:lnTo>
                  <a:pt x="227522" y="302298"/>
                </a:lnTo>
                <a:lnTo>
                  <a:pt x="259545" y="301019"/>
                </a:lnTo>
                <a:lnTo>
                  <a:pt x="248529" y="270923"/>
                </a:lnTo>
                <a:lnTo>
                  <a:pt x="247390" y="236734"/>
                </a:lnTo>
                <a:lnTo>
                  <a:pt x="256785" y="199606"/>
                </a:lnTo>
                <a:lnTo>
                  <a:pt x="277368" y="160690"/>
                </a:lnTo>
                <a:lnTo>
                  <a:pt x="291001" y="140328"/>
                </a:lnTo>
                <a:lnTo>
                  <a:pt x="311584" y="101412"/>
                </a:lnTo>
                <a:lnTo>
                  <a:pt x="320979" y="64284"/>
                </a:lnTo>
                <a:lnTo>
                  <a:pt x="319840" y="30095"/>
                </a:lnTo>
                <a:lnTo>
                  <a:pt x="308824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64"/>
          <p:cNvSpPr txBox="1"/>
          <p:nvPr/>
        </p:nvSpPr>
        <p:spPr>
          <a:xfrm>
            <a:off x="2067826" y="2231990"/>
            <a:ext cx="16256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4" name="Google Shape;1344;p64"/>
          <p:cNvGrpSpPr/>
          <p:nvPr/>
        </p:nvGrpSpPr>
        <p:grpSpPr>
          <a:xfrm>
            <a:off x="3144583" y="186321"/>
            <a:ext cx="63233" cy="1419593"/>
            <a:chOff x="3144583" y="186321"/>
            <a:chExt cx="63233" cy="1419593"/>
          </a:xfrm>
        </p:grpSpPr>
        <p:pic>
          <p:nvPicPr>
            <p:cNvPr id="1345" name="Google Shape;1345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950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33264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54268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0" name="Google Shape;1350;p64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first define the following quantit-  ies</a:t>
            </a:r>
            <a:endParaRPr/>
          </a:p>
        </p:txBody>
      </p:sp>
      <p:sp>
        <p:nvSpPr>
          <p:cNvPr id="1351" name="Google Shape;1351;p64"/>
          <p:cNvSpPr txBox="1"/>
          <p:nvPr/>
        </p:nvSpPr>
        <p:spPr>
          <a:xfrm>
            <a:off x="3238995" y="482954"/>
            <a:ext cx="2319655" cy="151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Height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Depth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the original input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Stride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will come back to  this later)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filters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 spatial  extent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of  each  filter  (the depth of each filter  is  same as  the depth of each input)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2" name="Google Shape;13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209685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64"/>
          <p:cNvSpPr txBox="1"/>
          <p:nvPr/>
        </p:nvSpPr>
        <p:spPr>
          <a:xfrm>
            <a:off x="3238995" y="2011386"/>
            <a:ext cx="23190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 is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will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64"/>
          <p:cNvSpPr txBox="1"/>
          <p:nvPr/>
        </p:nvSpPr>
        <p:spPr>
          <a:xfrm>
            <a:off x="3238995" y="2183458"/>
            <a:ext cx="23190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soon see a formula for computing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5" name="Google Shape;1355;p6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56" name="Google Shape;1356;p6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8" name="Google Shape;1358;p6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6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60" name="Google Shape;1360;p6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Google Shape;1365;p65"/>
          <p:cNvGrpSpPr/>
          <p:nvPr/>
        </p:nvGrpSpPr>
        <p:grpSpPr>
          <a:xfrm>
            <a:off x="396760" y="396757"/>
            <a:ext cx="744398" cy="744388"/>
            <a:chOff x="396760" y="396757"/>
            <a:chExt cx="744398" cy="744388"/>
          </a:xfrm>
        </p:grpSpPr>
        <p:sp>
          <p:nvSpPr>
            <p:cNvPr id="1366" name="Google Shape;1366;p65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65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65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65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65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5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5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5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5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65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65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5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65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65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5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5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5"/>
            <p:cNvSpPr/>
            <p:nvPr/>
          </p:nvSpPr>
          <p:spPr>
            <a:xfrm>
              <a:off x="581469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65"/>
            <p:cNvSpPr/>
            <p:nvPr/>
          </p:nvSpPr>
          <p:spPr>
            <a:xfrm>
              <a:off x="673823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65"/>
            <p:cNvSpPr/>
            <p:nvPr/>
          </p:nvSpPr>
          <p:spPr>
            <a:xfrm>
              <a:off x="766178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65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5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5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65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65"/>
            <p:cNvSpPr/>
            <p:nvPr/>
          </p:nvSpPr>
          <p:spPr>
            <a:xfrm>
              <a:off x="581469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5"/>
            <p:cNvSpPr/>
            <p:nvPr/>
          </p:nvSpPr>
          <p:spPr>
            <a:xfrm>
              <a:off x="673823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5"/>
            <p:cNvSpPr/>
            <p:nvPr/>
          </p:nvSpPr>
          <p:spPr>
            <a:xfrm>
              <a:off x="766178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65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5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5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5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5"/>
            <p:cNvSpPr/>
            <p:nvPr/>
          </p:nvSpPr>
          <p:spPr>
            <a:xfrm>
              <a:off x="581469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5"/>
            <p:cNvSpPr/>
            <p:nvPr/>
          </p:nvSpPr>
          <p:spPr>
            <a:xfrm>
              <a:off x="673823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5"/>
            <p:cNvSpPr/>
            <p:nvPr/>
          </p:nvSpPr>
          <p:spPr>
            <a:xfrm>
              <a:off x="766178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65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65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5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5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5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5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65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65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65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65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65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5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65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5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5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5"/>
            <p:cNvSpPr/>
            <p:nvPr/>
          </p:nvSpPr>
          <p:spPr>
            <a:xfrm>
              <a:off x="853617" y="85360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5"/>
            <p:cNvSpPr/>
            <p:nvPr/>
          </p:nvSpPr>
          <p:spPr>
            <a:xfrm>
              <a:off x="951026" y="85360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5"/>
            <p:cNvSpPr/>
            <p:nvPr/>
          </p:nvSpPr>
          <p:spPr>
            <a:xfrm>
              <a:off x="1048448" y="85360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5"/>
            <p:cNvSpPr/>
            <p:nvPr/>
          </p:nvSpPr>
          <p:spPr>
            <a:xfrm>
              <a:off x="853617" y="951026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5"/>
            <p:cNvSpPr/>
            <p:nvPr/>
          </p:nvSpPr>
          <p:spPr>
            <a:xfrm>
              <a:off x="951026" y="951026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5"/>
            <p:cNvSpPr/>
            <p:nvPr/>
          </p:nvSpPr>
          <p:spPr>
            <a:xfrm>
              <a:off x="1048448" y="951026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5"/>
            <p:cNvSpPr/>
            <p:nvPr/>
          </p:nvSpPr>
          <p:spPr>
            <a:xfrm>
              <a:off x="853617" y="104843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65"/>
            <p:cNvSpPr/>
            <p:nvPr/>
          </p:nvSpPr>
          <p:spPr>
            <a:xfrm>
              <a:off x="951026" y="104843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1048448" y="104843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4" name="Google Shape;1424;p65"/>
          <p:cNvSpPr txBox="1"/>
          <p:nvPr/>
        </p:nvSpPr>
        <p:spPr>
          <a:xfrm>
            <a:off x="179412" y="1314736"/>
            <a:ext cx="78232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pixel of interest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25" name="Google Shape;1425;p65"/>
          <p:cNvGrpSpPr/>
          <p:nvPr/>
        </p:nvGrpSpPr>
        <p:grpSpPr>
          <a:xfrm>
            <a:off x="570309" y="999238"/>
            <a:ext cx="447303" cy="314310"/>
            <a:chOff x="570309" y="999238"/>
            <a:chExt cx="447303" cy="314310"/>
          </a:xfrm>
        </p:grpSpPr>
        <p:sp>
          <p:nvSpPr>
            <p:cNvPr id="1426" name="Google Shape;1426;p65"/>
            <p:cNvSpPr/>
            <p:nvPr/>
          </p:nvSpPr>
          <p:spPr>
            <a:xfrm>
              <a:off x="570309" y="1003033"/>
              <a:ext cx="427355" cy="310515"/>
            </a:xfrm>
            <a:custGeom>
              <a:rect b="b" l="l" r="r" t="t"/>
              <a:pathLst>
                <a:path extrusionOk="0" h="310515" w="427355">
                  <a:moveTo>
                    <a:pt x="426906" y="0"/>
                  </a:moveTo>
                  <a:lnTo>
                    <a:pt x="423120" y="44924"/>
                  </a:lnTo>
                  <a:lnTo>
                    <a:pt x="412181" y="86496"/>
                  </a:lnTo>
                  <a:lnTo>
                    <a:pt x="394720" y="124674"/>
                  </a:lnTo>
                  <a:lnTo>
                    <a:pt x="371367" y="159414"/>
                  </a:lnTo>
                  <a:lnTo>
                    <a:pt x="342751" y="190677"/>
                  </a:lnTo>
                  <a:lnTo>
                    <a:pt x="309503" y="218418"/>
                  </a:lnTo>
                  <a:lnTo>
                    <a:pt x="272254" y="242597"/>
                  </a:lnTo>
                  <a:lnTo>
                    <a:pt x="231632" y="263171"/>
                  </a:lnTo>
                  <a:lnTo>
                    <a:pt x="188269" y="280099"/>
                  </a:lnTo>
                  <a:lnTo>
                    <a:pt x="142794" y="293338"/>
                  </a:lnTo>
                  <a:lnTo>
                    <a:pt x="95837" y="302846"/>
                  </a:lnTo>
                  <a:lnTo>
                    <a:pt x="48029" y="308582"/>
                  </a:lnTo>
                  <a:lnTo>
                    <a:pt x="0" y="3105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976972" y="999238"/>
              <a:ext cx="40640" cy="19050"/>
            </a:xfrm>
            <a:custGeom>
              <a:rect b="b" l="l" r="r" t="t"/>
              <a:pathLst>
                <a:path extrusionOk="0" h="19050" w="4064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8" name="Google Shape;14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862" y="486581"/>
            <a:ext cx="466833" cy="46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65"/>
          <p:cNvSpPr txBox="1"/>
          <p:nvPr/>
        </p:nvSpPr>
        <p:spPr>
          <a:xfrm>
            <a:off x="1121752" y="614814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0" name="Google Shape;143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08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65"/>
          <p:cNvSpPr txBox="1"/>
          <p:nvPr/>
        </p:nvSpPr>
        <p:spPr>
          <a:xfrm>
            <a:off x="3238995" y="152661"/>
            <a:ext cx="231965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8100" marR="30480" rtl="0" algn="l">
              <a:lnSpc>
                <a:spcPct val="7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compute the dimension (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can’t place the kernel at the  corners as it will cross the input boundary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2" name="Google Shape;143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5297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6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34" name="Google Shape;1434;p6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6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6" name="Google Shape;1436;p6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6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38" name="Google Shape;1438;p6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4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188" name="Google Shape;188;p4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191" name="Google Shape;191;p4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4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195" name="Google Shape;195;p4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4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4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200" name="Google Shape;200;p4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378191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2" name="Google Shape;212;p4"/>
          <p:cNvGraphicFramePr/>
          <p:nvPr/>
        </p:nvGraphicFramePr>
        <p:xfrm>
          <a:off x="387576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p4"/>
          <p:cNvSpPr txBox="1"/>
          <p:nvPr/>
        </p:nvSpPr>
        <p:spPr>
          <a:xfrm>
            <a:off x="252483" y="1472835"/>
            <a:ext cx="12509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1750" rtl="0" algn="l">
              <a:lnSpc>
                <a:spcPct val="3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4" name="Google Shape;214;p4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5" name="Google Shape;215;p4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4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219" name="Google Shape;2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 txBox="1"/>
          <p:nvPr/>
        </p:nvSpPr>
        <p:spPr>
          <a:xfrm>
            <a:off x="3251695" y="522051"/>
            <a:ext cx="2294255" cy="861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3" name="Google Shape;223;p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7" name="Google Shape;227;p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66"/>
          <p:cNvGrpSpPr/>
          <p:nvPr/>
        </p:nvGrpSpPr>
        <p:grpSpPr>
          <a:xfrm>
            <a:off x="396760" y="396757"/>
            <a:ext cx="646836" cy="646836"/>
            <a:chOff x="396760" y="396757"/>
            <a:chExt cx="646836" cy="646836"/>
          </a:xfrm>
        </p:grpSpPr>
        <p:sp>
          <p:nvSpPr>
            <p:cNvPr id="1444" name="Google Shape;1444;p66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6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6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66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66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6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6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6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6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6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66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6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6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6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6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6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6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6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66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6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6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6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66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66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66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6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66"/>
            <p:cNvSpPr/>
            <p:nvPr/>
          </p:nvSpPr>
          <p:spPr>
            <a:xfrm>
              <a:off x="581469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66"/>
            <p:cNvSpPr/>
            <p:nvPr/>
          </p:nvSpPr>
          <p:spPr>
            <a:xfrm>
              <a:off x="673823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66"/>
            <p:cNvSpPr/>
            <p:nvPr/>
          </p:nvSpPr>
          <p:spPr>
            <a:xfrm>
              <a:off x="766178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6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66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66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66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66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581469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66"/>
            <p:cNvSpPr/>
            <p:nvPr/>
          </p:nvSpPr>
          <p:spPr>
            <a:xfrm>
              <a:off x="673823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66"/>
            <p:cNvSpPr/>
            <p:nvPr/>
          </p:nvSpPr>
          <p:spPr>
            <a:xfrm>
              <a:off x="766178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66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66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66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66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66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66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66"/>
            <p:cNvSpPr/>
            <p:nvPr/>
          </p:nvSpPr>
          <p:spPr>
            <a:xfrm>
              <a:off x="581469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66"/>
            <p:cNvSpPr/>
            <p:nvPr/>
          </p:nvSpPr>
          <p:spPr>
            <a:xfrm>
              <a:off x="673823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66"/>
            <p:cNvSpPr/>
            <p:nvPr/>
          </p:nvSpPr>
          <p:spPr>
            <a:xfrm>
              <a:off x="766178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66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66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66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66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66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66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66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66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66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66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66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66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66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66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66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66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66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6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6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6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6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6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6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6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6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6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7" name="Google Shape;15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862" y="486581"/>
            <a:ext cx="466833" cy="46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66"/>
          <p:cNvSpPr txBox="1"/>
          <p:nvPr/>
        </p:nvSpPr>
        <p:spPr>
          <a:xfrm>
            <a:off x="1121752" y="614814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19" name="Google Shape;151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08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66"/>
          <p:cNvSpPr txBox="1"/>
          <p:nvPr/>
        </p:nvSpPr>
        <p:spPr>
          <a:xfrm>
            <a:off x="3238995" y="152661"/>
            <a:ext cx="231965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8100" marR="30480" rtl="0" algn="l">
              <a:lnSpc>
                <a:spcPct val="7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compute the dimension (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can’t place the kernel at the  corners as it will cross the input boundary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1" name="Google Shape;152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5297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2" name="Google Shape;1522;p6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23" name="Google Shape;1523;p6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5" name="Google Shape;1525;p6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6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27" name="Google Shape;1527;p6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67"/>
          <p:cNvGrpSpPr/>
          <p:nvPr/>
        </p:nvGrpSpPr>
        <p:grpSpPr>
          <a:xfrm>
            <a:off x="394238" y="394235"/>
            <a:ext cx="649358" cy="649358"/>
            <a:chOff x="394238" y="394235"/>
            <a:chExt cx="649358" cy="649358"/>
          </a:xfrm>
        </p:grpSpPr>
        <p:sp>
          <p:nvSpPr>
            <p:cNvPr id="1533" name="Google Shape;1533;p67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67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67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67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67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67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67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67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67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7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67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7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7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67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67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67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7"/>
            <p:cNvSpPr/>
            <p:nvPr/>
          </p:nvSpPr>
          <p:spPr>
            <a:xfrm>
              <a:off x="581469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67"/>
            <p:cNvSpPr/>
            <p:nvPr/>
          </p:nvSpPr>
          <p:spPr>
            <a:xfrm>
              <a:off x="673823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67"/>
            <p:cNvSpPr/>
            <p:nvPr/>
          </p:nvSpPr>
          <p:spPr>
            <a:xfrm>
              <a:off x="766178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67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67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67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67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67"/>
            <p:cNvSpPr/>
            <p:nvPr/>
          </p:nvSpPr>
          <p:spPr>
            <a:xfrm>
              <a:off x="581469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67"/>
            <p:cNvSpPr/>
            <p:nvPr/>
          </p:nvSpPr>
          <p:spPr>
            <a:xfrm>
              <a:off x="673823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67"/>
            <p:cNvSpPr/>
            <p:nvPr/>
          </p:nvSpPr>
          <p:spPr>
            <a:xfrm>
              <a:off x="766178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67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67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67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67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67"/>
            <p:cNvSpPr/>
            <p:nvPr/>
          </p:nvSpPr>
          <p:spPr>
            <a:xfrm>
              <a:off x="581469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7"/>
            <p:cNvSpPr/>
            <p:nvPr/>
          </p:nvSpPr>
          <p:spPr>
            <a:xfrm>
              <a:off x="673823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67"/>
            <p:cNvSpPr/>
            <p:nvPr/>
          </p:nvSpPr>
          <p:spPr>
            <a:xfrm>
              <a:off x="766178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67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67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67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67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67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7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7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7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7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7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7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67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67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67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67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67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67"/>
            <p:cNvSpPr/>
            <p:nvPr/>
          </p:nvSpPr>
          <p:spPr>
            <a:xfrm>
              <a:off x="394238" y="394235"/>
              <a:ext cx="467359" cy="467359"/>
            </a:xfrm>
            <a:custGeom>
              <a:rect b="b" l="l" r="r" t="t"/>
              <a:pathLst>
                <a:path extrusionOk="0" h="467359" w="467359">
                  <a:moveTo>
                    <a:pt x="0" y="0"/>
                  </a:moveTo>
                  <a:lnTo>
                    <a:pt x="0" y="466835"/>
                  </a:lnTo>
                  <a:lnTo>
                    <a:pt x="466836" y="466835"/>
                  </a:lnTo>
                  <a:lnTo>
                    <a:pt x="46683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51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83" name="Google Shape;15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217" y="578935"/>
            <a:ext cx="282124" cy="2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67"/>
          <p:cNvSpPr txBox="1"/>
          <p:nvPr/>
        </p:nvSpPr>
        <p:spPr>
          <a:xfrm>
            <a:off x="1121752" y="614814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85" name="Google Shape;158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08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67"/>
          <p:cNvSpPr txBox="1"/>
          <p:nvPr/>
        </p:nvSpPr>
        <p:spPr>
          <a:xfrm>
            <a:off x="3238995" y="152661"/>
            <a:ext cx="2319655" cy="1794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8100" marR="30480" rtl="0" algn="l">
              <a:lnSpc>
                <a:spcPct val="7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compute the dimension (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can’t place the kernel at the  corners as it will cross the input boundary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true for all the shaded points (the  kernel crosses the input boundary)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1115" rtl="0" algn="l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results in an output which is of smaller  dimensions than the input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size of the kernel increases, this be-  comes true for even more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let’s consider a 5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7" name="Google Shape;158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5297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96" y="85876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18772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51668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96" y="1845652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2" name="Google Shape;1592;p6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93" name="Google Shape;1593;p6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6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5" name="Google Shape;1595;p6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6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97" name="Google Shape;1597;p6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68"/>
          <p:cNvGrpSpPr/>
          <p:nvPr/>
        </p:nvGrpSpPr>
        <p:grpSpPr>
          <a:xfrm>
            <a:off x="396760" y="396757"/>
            <a:ext cx="751802" cy="751805"/>
            <a:chOff x="396760" y="396757"/>
            <a:chExt cx="751802" cy="751805"/>
          </a:xfrm>
        </p:grpSpPr>
        <p:sp>
          <p:nvSpPr>
            <p:cNvPr id="1603" name="Google Shape;1603;p68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68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68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68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68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68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68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68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68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68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68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68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68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68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68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68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68"/>
            <p:cNvSpPr/>
            <p:nvPr/>
          </p:nvSpPr>
          <p:spPr>
            <a:xfrm>
              <a:off x="581469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68"/>
            <p:cNvSpPr/>
            <p:nvPr/>
          </p:nvSpPr>
          <p:spPr>
            <a:xfrm>
              <a:off x="673823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68"/>
            <p:cNvSpPr/>
            <p:nvPr/>
          </p:nvSpPr>
          <p:spPr>
            <a:xfrm>
              <a:off x="766178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68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68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68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68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68"/>
            <p:cNvSpPr/>
            <p:nvPr/>
          </p:nvSpPr>
          <p:spPr>
            <a:xfrm>
              <a:off x="581469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68"/>
            <p:cNvSpPr/>
            <p:nvPr/>
          </p:nvSpPr>
          <p:spPr>
            <a:xfrm>
              <a:off x="673823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68"/>
            <p:cNvSpPr/>
            <p:nvPr/>
          </p:nvSpPr>
          <p:spPr>
            <a:xfrm>
              <a:off x="766178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68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68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68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68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68"/>
            <p:cNvSpPr/>
            <p:nvPr/>
          </p:nvSpPr>
          <p:spPr>
            <a:xfrm>
              <a:off x="581469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68"/>
            <p:cNvSpPr/>
            <p:nvPr/>
          </p:nvSpPr>
          <p:spPr>
            <a:xfrm>
              <a:off x="673823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68"/>
            <p:cNvSpPr/>
            <p:nvPr/>
          </p:nvSpPr>
          <p:spPr>
            <a:xfrm>
              <a:off x="766178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68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68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68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68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68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68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68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68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68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68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68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68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68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68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68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68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68"/>
            <p:cNvSpPr/>
            <p:nvPr/>
          </p:nvSpPr>
          <p:spPr>
            <a:xfrm>
              <a:off x="666203" y="66619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68"/>
            <p:cNvSpPr/>
            <p:nvPr/>
          </p:nvSpPr>
          <p:spPr>
            <a:xfrm>
              <a:off x="763612" y="66619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68"/>
            <p:cNvSpPr/>
            <p:nvPr/>
          </p:nvSpPr>
          <p:spPr>
            <a:xfrm>
              <a:off x="861021" y="66619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68"/>
            <p:cNvSpPr/>
            <p:nvPr/>
          </p:nvSpPr>
          <p:spPr>
            <a:xfrm>
              <a:off x="958443" y="66619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68"/>
            <p:cNvSpPr/>
            <p:nvPr/>
          </p:nvSpPr>
          <p:spPr>
            <a:xfrm>
              <a:off x="1055852" y="66619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68"/>
            <p:cNvSpPr/>
            <p:nvPr/>
          </p:nvSpPr>
          <p:spPr>
            <a:xfrm>
              <a:off x="666203" y="76361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68"/>
            <p:cNvSpPr/>
            <p:nvPr/>
          </p:nvSpPr>
          <p:spPr>
            <a:xfrm>
              <a:off x="763612" y="76361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68"/>
            <p:cNvSpPr/>
            <p:nvPr/>
          </p:nvSpPr>
          <p:spPr>
            <a:xfrm>
              <a:off x="861021" y="76361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68"/>
            <p:cNvSpPr/>
            <p:nvPr/>
          </p:nvSpPr>
          <p:spPr>
            <a:xfrm>
              <a:off x="958443" y="76361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68"/>
            <p:cNvSpPr/>
            <p:nvPr/>
          </p:nvSpPr>
          <p:spPr>
            <a:xfrm>
              <a:off x="1055852" y="76361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68"/>
            <p:cNvSpPr/>
            <p:nvPr/>
          </p:nvSpPr>
          <p:spPr>
            <a:xfrm>
              <a:off x="666203" y="86102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68"/>
            <p:cNvSpPr/>
            <p:nvPr/>
          </p:nvSpPr>
          <p:spPr>
            <a:xfrm>
              <a:off x="763612" y="86102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68"/>
            <p:cNvSpPr/>
            <p:nvPr/>
          </p:nvSpPr>
          <p:spPr>
            <a:xfrm>
              <a:off x="861021" y="86102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68"/>
            <p:cNvSpPr/>
            <p:nvPr/>
          </p:nvSpPr>
          <p:spPr>
            <a:xfrm>
              <a:off x="958443" y="86102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68"/>
            <p:cNvSpPr/>
            <p:nvPr/>
          </p:nvSpPr>
          <p:spPr>
            <a:xfrm>
              <a:off x="1055852" y="86102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68"/>
            <p:cNvSpPr/>
            <p:nvPr/>
          </p:nvSpPr>
          <p:spPr>
            <a:xfrm>
              <a:off x="666203" y="95844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68"/>
            <p:cNvSpPr/>
            <p:nvPr/>
          </p:nvSpPr>
          <p:spPr>
            <a:xfrm>
              <a:off x="763612" y="95844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68"/>
            <p:cNvSpPr/>
            <p:nvPr/>
          </p:nvSpPr>
          <p:spPr>
            <a:xfrm>
              <a:off x="861021" y="95844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68"/>
            <p:cNvSpPr/>
            <p:nvPr/>
          </p:nvSpPr>
          <p:spPr>
            <a:xfrm>
              <a:off x="958443" y="95844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68"/>
            <p:cNvSpPr/>
            <p:nvPr/>
          </p:nvSpPr>
          <p:spPr>
            <a:xfrm>
              <a:off x="1055852" y="95844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68"/>
            <p:cNvSpPr/>
            <p:nvPr/>
          </p:nvSpPr>
          <p:spPr>
            <a:xfrm>
              <a:off x="666203" y="105585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68"/>
            <p:cNvSpPr/>
            <p:nvPr/>
          </p:nvSpPr>
          <p:spPr>
            <a:xfrm>
              <a:off x="763612" y="105585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68"/>
            <p:cNvSpPr/>
            <p:nvPr/>
          </p:nvSpPr>
          <p:spPr>
            <a:xfrm>
              <a:off x="861021" y="105585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68"/>
            <p:cNvSpPr/>
            <p:nvPr/>
          </p:nvSpPr>
          <p:spPr>
            <a:xfrm>
              <a:off x="958443" y="105585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68"/>
            <p:cNvSpPr/>
            <p:nvPr/>
          </p:nvSpPr>
          <p:spPr>
            <a:xfrm>
              <a:off x="1055852" y="105585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7" name="Google Shape;1677;p68"/>
          <p:cNvSpPr txBox="1"/>
          <p:nvPr/>
        </p:nvSpPr>
        <p:spPr>
          <a:xfrm>
            <a:off x="89407" y="1224732"/>
            <a:ext cx="78232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pixel of interest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678" name="Google Shape;1678;p68"/>
          <p:cNvGrpSpPr/>
          <p:nvPr/>
        </p:nvGrpSpPr>
        <p:grpSpPr>
          <a:xfrm>
            <a:off x="480308" y="911033"/>
            <a:ext cx="445501" cy="313040"/>
            <a:chOff x="480308" y="911033"/>
            <a:chExt cx="445501" cy="313040"/>
          </a:xfrm>
        </p:grpSpPr>
        <p:sp>
          <p:nvSpPr>
            <p:cNvPr id="1679" name="Google Shape;1679;p68"/>
            <p:cNvSpPr/>
            <p:nvPr/>
          </p:nvSpPr>
          <p:spPr>
            <a:xfrm>
              <a:off x="480308" y="914828"/>
              <a:ext cx="425450" cy="309245"/>
            </a:xfrm>
            <a:custGeom>
              <a:rect b="b" l="l" r="r" t="t"/>
              <a:pathLst>
                <a:path extrusionOk="0" h="309244" w="425450">
                  <a:moveTo>
                    <a:pt x="425104" y="0"/>
                  </a:moveTo>
                  <a:lnTo>
                    <a:pt x="421318" y="44525"/>
                  </a:lnTo>
                  <a:lnTo>
                    <a:pt x="410382" y="85762"/>
                  </a:lnTo>
                  <a:lnTo>
                    <a:pt x="392931" y="123662"/>
                  </a:lnTo>
                  <a:lnTo>
                    <a:pt x="369603" y="158179"/>
                  </a:lnTo>
                  <a:lnTo>
                    <a:pt x="341032" y="189264"/>
                  </a:lnTo>
                  <a:lnTo>
                    <a:pt x="307853" y="216870"/>
                  </a:lnTo>
                  <a:lnTo>
                    <a:pt x="270704" y="240950"/>
                  </a:lnTo>
                  <a:lnTo>
                    <a:pt x="230218" y="261455"/>
                  </a:lnTo>
                  <a:lnTo>
                    <a:pt x="187032" y="278339"/>
                  </a:lnTo>
                  <a:lnTo>
                    <a:pt x="141782" y="291554"/>
                  </a:lnTo>
                  <a:lnTo>
                    <a:pt x="95102" y="301051"/>
                  </a:lnTo>
                  <a:lnTo>
                    <a:pt x="47630" y="306785"/>
                  </a:lnTo>
                  <a:lnTo>
                    <a:pt x="0" y="3087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68"/>
            <p:cNvSpPr/>
            <p:nvPr/>
          </p:nvSpPr>
          <p:spPr>
            <a:xfrm>
              <a:off x="885169" y="911033"/>
              <a:ext cx="40640" cy="19050"/>
            </a:xfrm>
            <a:custGeom>
              <a:rect b="b" l="l" r="r" t="t"/>
              <a:pathLst>
                <a:path extrusionOk="0" h="19050" w="4064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1" name="Google Shape;168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217" y="578935"/>
            <a:ext cx="282124" cy="2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68"/>
          <p:cNvSpPr txBox="1"/>
          <p:nvPr/>
        </p:nvSpPr>
        <p:spPr>
          <a:xfrm>
            <a:off x="1121752" y="614814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83" name="Google Shape;168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08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68"/>
          <p:cNvSpPr txBox="1"/>
          <p:nvPr/>
        </p:nvSpPr>
        <p:spPr>
          <a:xfrm>
            <a:off x="3238995" y="152661"/>
            <a:ext cx="2319655" cy="198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8100" marR="30480" rtl="0" algn="l">
              <a:lnSpc>
                <a:spcPct val="7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compute the dimension (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can’t place the kernel at the  corners as it will cross the input boundary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true for all the shaded points (the  kernel crosses the input boundary)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1115" rtl="0" algn="l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results in an output which is of smaller  dimensions than the input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size of the kernel increases, this be-  comes true for even more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13970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let’s consider a 5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kernel  We have an even smaller output now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5" name="Google Shape;168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5297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96" y="85876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18772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51668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96" y="184565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3544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1" name="Google Shape;1691;p6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92" name="Google Shape;1692;p6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6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4" name="Google Shape;1694;p6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6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96" name="Google Shape;1696;p6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1701;p69"/>
          <p:cNvGrpSpPr/>
          <p:nvPr/>
        </p:nvGrpSpPr>
        <p:grpSpPr>
          <a:xfrm>
            <a:off x="396760" y="396757"/>
            <a:ext cx="845401" cy="845404"/>
            <a:chOff x="396760" y="396757"/>
            <a:chExt cx="845401" cy="845404"/>
          </a:xfrm>
        </p:grpSpPr>
        <p:sp>
          <p:nvSpPr>
            <p:cNvPr id="1702" name="Google Shape;1702;p69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69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69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69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69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69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69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69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69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69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69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69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69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69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69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69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69"/>
            <p:cNvSpPr/>
            <p:nvPr/>
          </p:nvSpPr>
          <p:spPr>
            <a:xfrm>
              <a:off x="581469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69"/>
            <p:cNvSpPr/>
            <p:nvPr/>
          </p:nvSpPr>
          <p:spPr>
            <a:xfrm>
              <a:off x="673823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766178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69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69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69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69"/>
            <p:cNvSpPr/>
            <p:nvPr/>
          </p:nvSpPr>
          <p:spPr>
            <a:xfrm>
              <a:off x="581469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69"/>
            <p:cNvSpPr/>
            <p:nvPr/>
          </p:nvSpPr>
          <p:spPr>
            <a:xfrm>
              <a:off x="673823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69"/>
            <p:cNvSpPr/>
            <p:nvPr/>
          </p:nvSpPr>
          <p:spPr>
            <a:xfrm>
              <a:off x="766178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69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69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69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69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69"/>
            <p:cNvSpPr/>
            <p:nvPr/>
          </p:nvSpPr>
          <p:spPr>
            <a:xfrm>
              <a:off x="581469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69"/>
            <p:cNvSpPr/>
            <p:nvPr/>
          </p:nvSpPr>
          <p:spPr>
            <a:xfrm>
              <a:off x="673823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69"/>
            <p:cNvSpPr/>
            <p:nvPr/>
          </p:nvSpPr>
          <p:spPr>
            <a:xfrm>
              <a:off x="766178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69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69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69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69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69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69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69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69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69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69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69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69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69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69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69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69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69"/>
            <p:cNvSpPr/>
            <p:nvPr/>
          </p:nvSpPr>
          <p:spPr>
            <a:xfrm>
              <a:off x="759789" y="75979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69"/>
            <p:cNvSpPr/>
            <p:nvPr/>
          </p:nvSpPr>
          <p:spPr>
            <a:xfrm>
              <a:off x="857211" y="75979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69"/>
            <p:cNvSpPr/>
            <p:nvPr/>
          </p:nvSpPr>
          <p:spPr>
            <a:xfrm>
              <a:off x="954620" y="75979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69"/>
            <p:cNvSpPr/>
            <p:nvPr/>
          </p:nvSpPr>
          <p:spPr>
            <a:xfrm>
              <a:off x="1052042" y="75979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69"/>
            <p:cNvSpPr/>
            <p:nvPr/>
          </p:nvSpPr>
          <p:spPr>
            <a:xfrm>
              <a:off x="1149451" y="75979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69"/>
            <p:cNvSpPr/>
            <p:nvPr/>
          </p:nvSpPr>
          <p:spPr>
            <a:xfrm>
              <a:off x="759789" y="8572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69"/>
            <p:cNvSpPr/>
            <p:nvPr/>
          </p:nvSpPr>
          <p:spPr>
            <a:xfrm>
              <a:off x="857211" y="8572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69"/>
            <p:cNvSpPr/>
            <p:nvPr/>
          </p:nvSpPr>
          <p:spPr>
            <a:xfrm>
              <a:off x="954620" y="8572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69"/>
            <p:cNvSpPr/>
            <p:nvPr/>
          </p:nvSpPr>
          <p:spPr>
            <a:xfrm>
              <a:off x="1052042" y="8572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69"/>
            <p:cNvSpPr/>
            <p:nvPr/>
          </p:nvSpPr>
          <p:spPr>
            <a:xfrm>
              <a:off x="1149451" y="8572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69"/>
            <p:cNvSpPr/>
            <p:nvPr/>
          </p:nvSpPr>
          <p:spPr>
            <a:xfrm>
              <a:off x="759789" y="9546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69"/>
            <p:cNvSpPr/>
            <p:nvPr/>
          </p:nvSpPr>
          <p:spPr>
            <a:xfrm>
              <a:off x="857211" y="9546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69"/>
            <p:cNvSpPr/>
            <p:nvPr/>
          </p:nvSpPr>
          <p:spPr>
            <a:xfrm>
              <a:off x="954620" y="9546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69"/>
            <p:cNvSpPr/>
            <p:nvPr/>
          </p:nvSpPr>
          <p:spPr>
            <a:xfrm>
              <a:off x="1052042" y="9546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69"/>
            <p:cNvSpPr/>
            <p:nvPr/>
          </p:nvSpPr>
          <p:spPr>
            <a:xfrm>
              <a:off x="1149451" y="9546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69"/>
            <p:cNvSpPr/>
            <p:nvPr/>
          </p:nvSpPr>
          <p:spPr>
            <a:xfrm>
              <a:off x="759789" y="105204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69"/>
            <p:cNvSpPr/>
            <p:nvPr/>
          </p:nvSpPr>
          <p:spPr>
            <a:xfrm>
              <a:off x="857211" y="105204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69"/>
            <p:cNvSpPr/>
            <p:nvPr/>
          </p:nvSpPr>
          <p:spPr>
            <a:xfrm>
              <a:off x="954620" y="105204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9"/>
            <p:cNvSpPr/>
            <p:nvPr/>
          </p:nvSpPr>
          <p:spPr>
            <a:xfrm>
              <a:off x="1052042" y="105204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9"/>
            <p:cNvSpPr/>
            <p:nvPr/>
          </p:nvSpPr>
          <p:spPr>
            <a:xfrm>
              <a:off x="1149451" y="1052042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9"/>
            <p:cNvSpPr/>
            <p:nvPr/>
          </p:nvSpPr>
          <p:spPr>
            <a:xfrm>
              <a:off x="759789" y="114945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9"/>
            <p:cNvSpPr/>
            <p:nvPr/>
          </p:nvSpPr>
          <p:spPr>
            <a:xfrm>
              <a:off x="857211" y="114945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9"/>
            <p:cNvSpPr/>
            <p:nvPr/>
          </p:nvSpPr>
          <p:spPr>
            <a:xfrm>
              <a:off x="954620" y="114945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9"/>
            <p:cNvSpPr/>
            <p:nvPr/>
          </p:nvSpPr>
          <p:spPr>
            <a:xfrm>
              <a:off x="1052042" y="114945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69"/>
            <p:cNvSpPr/>
            <p:nvPr/>
          </p:nvSpPr>
          <p:spPr>
            <a:xfrm>
              <a:off x="1149451" y="114945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6" name="Google Shape;1776;p69"/>
          <p:cNvSpPr txBox="1"/>
          <p:nvPr/>
        </p:nvSpPr>
        <p:spPr>
          <a:xfrm>
            <a:off x="183006" y="1318331"/>
            <a:ext cx="78232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pixel of interest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777" name="Google Shape;1777;p69"/>
          <p:cNvGrpSpPr/>
          <p:nvPr/>
        </p:nvGrpSpPr>
        <p:grpSpPr>
          <a:xfrm>
            <a:off x="573907" y="1002835"/>
            <a:ext cx="447304" cy="314311"/>
            <a:chOff x="573907" y="1002835"/>
            <a:chExt cx="447304" cy="314311"/>
          </a:xfrm>
        </p:grpSpPr>
        <p:sp>
          <p:nvSpPr>
            <p:cNvPr id="1778" name="Google Shape;1778;p69"/>
            <p:cNvSpPr/>
            <p:nvPr/>
          </p:nvSpPr>
          <p:spPr>
            <a:xfrm>
              <a:off x="573907" y="1006631"/>
              <a:ext cx="427355" cy="310515"/>
            </a:xfrm>
            <a:custGeom>
              <a:rect b="b" l="l" r="r" t="t"/>
              <a:pathLst>
                <a:path extrusionOk="0" h="310515" w="427355">
                  <a:moveTo>
                    <a:pt x="426907" y="0"/>
                  </a:moveTo>
                  <a:lnTo>
                    <a:pt x="423120" y="44924"/>
                  </a:lnTo>
                  <a:lnTo>
                    <a:pt x="412182" y="86496"/>
                  </a:lnTo>
                  <a:lnTo>
                    <a:pt x="394720" y="124674"/>
                  </a:lnTo>
                  <a:lnTo>
                    <a:pt x="371367" y="159414"/>
                  </a:lnTo>
                  <a:lnTo>
                    <a:pt x="342751" y="190676"/>
                  </a:lnTo>
                  <a:lnTo>
                    <a:pt x="309504" y="218418"/>
                  </a:lnTo>
                  <a:lnTo>
                    <a:pt x="272254" y="242597"/>
                  </a:lnTo>
                  <a:lnTo>
                    <a:pt x="231632" y="263171"/>
                  </a:lnTo>
                  <a:lnTo>
                    <a:pt x="188269" y="280099"/>
                  </a:lnTo>
                  <a:lnTo>
                    <a:pt x="142794" y="293338"/>
                  </a:lnTo>
                  <a:lnTo>
                    <a:pt x="95837" y="302846"/>
                  </a:lnTo>
                  <a:lnTo>
                    <a:pt x="48029" y="308582"/>
                  </a:lnTo>
                  <a:lnTo>
                    <a:pt x="0" y="31050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69"/>
            <p:cNvSpPr/>
            <p:nvPr/>
          </p:nvSpPr>
          <p:spPr>
            <a:xfrm>
              <a:off x="980571" y="1002835"/>
              <a:ext cx="40640" cy="19050"/>
            </a:xfrm>
            <a:custGeom>
              <a:rect b="b" l="l" r="r" t="t"/>
              <a:pathLst>
                <a:path extrusionOk="0" h="19050" w="4064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0" name="Google Shape;17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217" y="578935"/>
            <a:ext cx="282124" cy="2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9"/>
          <p:cNvSpPr txBox="1"/>
          <p:nvPr/>
        </p:nvSpPr>
        <p:spPr>
          <a:xfrm>
            <a:off x="1121752" y="614814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82" name="Google Shape;178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08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9"/>
          <p:cNvSpPr txBox="1"/>
          <p:nvPr/>
        </p:nvSpPr>
        <p:spPr>
          <a:xfrm>
            <a:off x="3238995" y="152661"/>
            <a:ext cx="2319655" cy="198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38100" marR="30480" rtl="0" algn="l">
              <a:lnSpc>
                <a:spcPct val="7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compute the dimension (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of 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can’t place the kernel at the  corners as it will cross the input boundary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true for all the shaded points (the  kernel crosses the input boundary)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1115" rtl="0" algn="l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results in an output which is of smaller  dimensions than the input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size of the kernel increases, this be-  comes true for even more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13970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let’s consider a 5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kernel  We have an even smaller output now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4" name="Google Shape;178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5297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96" y="85876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18772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51668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96" y="184565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3544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6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91" name="Google Shape;1791;p6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6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3" name="Google Shape;1793;p6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6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95" name="Google Shape;1795;p6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0" name="Google Shape;1800;p70"/>
          <p:cNvGrpSpPr/>
          <p:nvPr/>
        </p:nvGrpSpPr>
        <p:grpSpPr>
          <a:xfrm>
            <a:off x="396760" y="396757"/>
            <a:ext cx="646836" cy="646836"/>
            <a:chOff x="396760" y="396757"/>
            <a:chExt cx="646836" cy="646836"/>
          </a:xfrm>
        </p:grpSpPr>
        <p:sp>
          <p:nvSpPr>
            <p:cNvPr id="1801" name="Google Shape;1801;p70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70"/>
            <p:cNvSpPr/>
            <p:nvPr/>
          </p:nvSpPr>
          <p:spPr>
            <a:xfrm>
              <a:off x="396760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70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70"/>
            <p:cNvSpPr/>
            <p:nvPr/>
          </p:nvSpPr>
          <p:spPr>
            <a:xfrm>
              <a:off x="489114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70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70"/>
            <p:cNvSpPr/>
            <p:nvPr/>
          </p:nvSpPr>
          <p:spPr>
            <a:xfrm>
              <a:off x="581469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70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70"/>
            <p:cNvSpPr/>
            <p:nvPr/>
          </p:nvSpPr>
          <p:spPr>
            <a:xfrm>
              <a:off x="673823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70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70"/>
            <p:cNvSpPr/>
            <p:nvPr/>
          </p:nvSpPr>
          <p:spPr>
            <a:xfrm>
              <a:off x="766178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70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70"/>
            <p:cNvSpPr/>
            <p:nvPr/>
          </p:nvSpPr>
          <p:spPr>
            <a:xfrm>
              <a:off x="858532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70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70"/>
            <p:cNvSpPr/>
            <p:nvPr/>
          </p:nvSpPr>
          <p:spPr>
            <a:xfrm>
              <a:off x="950886" y="396757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70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70"/>
            <p:cNvSpPr/>
            <p:nvPr/>
          </p:nvSpPr>
          <p:spPr>
            <a:xfrm>
              <a:off x="396760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70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70"/>
            <p:cNvSpPr/>
            <p:nvPr/>
          </p:nvSpPr>
          <p:spPr>
            <a:xfrm>
              <a:off x="489114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70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70"/>
            <p:cNvSpPr/>
            <p:nvPr/>
          </p:nvSpPr>
          <p:spPr>
            <a:xfrm>
              <a:off x="581469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70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70"/>
            <p:cNvSpPr/>
            <p:nvPr/>
          </p:nvSpPr>
          <p:spPr>
            <a:xfrm>
              <a:off x="673823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70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70"/>
            <p:cNvSpPr/>
            <p:nvPr/>
          </p:nvSpPr>
          <p:spPr>
            <a:xfrm>
              <a:off x="766178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70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70"/>
            <p:cNvSpPr/>
            <p:nvPr/>
          </p:nvSpPr>
          <p:spPr>
            <a:xfrm>
              <a:off x="858532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70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70"/>
            <p:cNvSpPr/>
            <p:nvPr/>
          </p:nvSpPr>
          <p:spPr>
            <a:xfrm>
              <a:off x="950886" y="489111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70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396760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70"/>
            <p:cNvSpPr/>
            <p:nvPr/>
          </p:nvSpPr>
          <p:spPr>
            <a:xfrm>
              <a:off x="489114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70"/>
            <p:cNvSpPr/>
            <p:nvPr/>
          </p:nvSpPr>
          <p:spPr>
            <a:xfrm>
              <a:off x="581469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>
              <a:off x="673823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>
              <a:off x="766178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>
              <a:off x="858532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70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70"/>
            <p:cNvSpPr/>
            <p:nvPr/>
          </p:nvSpPr>
          <p:spPr>
            <a:xfrm>
              <a:off x="950886" y="581465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70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70"/>
            <p:cNvSpPr/>
            <p:nvPr/>
          </p:nvSpPr>
          <p:spPr>
            <a:xfrm>
              <a:off x="396760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70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70"/>
            <p:cNvSpPr/>
            <p:nvPr/>
          </p:nvSpPr>
          <p:spPr>
            <a:xfrm>
              <a:off x="489114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70"/>
            <p:cNvSpPr/>
            <p:nvPr/>
          </p:nvSpPr>
          <p:spPr>
            <a:xfrm>
              <a:off x="581469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70"/>
            <p:cNvSpPr/>
            <p:nvPr/>
          </p:nvSpPr>
          <p:spPr>
            <a:xfrm>
              <a:off x="673823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70"/>
            <p:cNvSpPr/>
            <p:nvPr/>
          </p:nvSpPr>
          <p:spPr>
            <a:xfrm>
              <a:off x="766178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70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70"/>
            <p:cNvSpPr/>
            <p:nvPr/>
          </p:nvSpPr>
          <p:spPr>
            <a:xfrm>
              <a:off x="858532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70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70"/>
            <p:cNvSpPr/>
            <p:nvPr/>
          </p:nvSpPr>
          <p:spPr>
            <a:xfrm>
              <a:off x="950886" y="673820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70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70"/>
            <p:cNvSpPr/>
            <p:nvPr/>
          </p:nvSpPr>
          <p:spPr>
            <a:xfrm>
              <a:off x="396760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70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70"/>
            <p:cNvSpPr/>
            <p:nvPr/>
          </p:nvSpPr>
          <p:spPr>
            <a:xfrm>
              <a:off x="489114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70"/>
            <p:cNvSpPr/>
            <p:nvPr/>
          </p:nvSpPr>
          <p:spPr>
            <a:xfrm>
              <a:off x="581469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70"/>
            <p:cNvSpPr/>
            <p:nvPr/>
          </p:nvSpPr>
          <p:spPr>
            <a:xfrm>
              <a:off x="673823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70"/>
            <p:cNvSpPr/>
            <p:nvPr/>
          </p:nvSpPr>
          <p:spPr>
            <a:xfrm>
              <a:off x="766178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70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70"/>
            <p:cNvSpPr/>
            <p:nvPr/>
          </p:nvSpPr>
          <p:spPr>
            <a:xfrm>
              <a:off x="858532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70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70"/>
            <p:cNvSpPr/>
            <p:nvPr/>
          </p:nvSpPr>
          <p:spPr>
            <a:xfrm>
              <a:off x="950886" y="766174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70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70"/>
            <p:cNvSpPr/>
            <p:nvPr/>
          </p:nvSpPr>
          <p:spPr>
            <a:xfrm>
              <a:off x="396760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70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70"/>
            <p:cNvSpPr/>
            <p:nvPr/>
          </p:nvSpPr>
          <p:spPr>
            <a:xfrm>
              <a:off x="489114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70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70"/>
            <p:cNvSpPr/>
            <p:nvPr/>
          </p:nvSpPr>
          <p:spPr>
            <a:xfrm>
              <a:off x="581469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70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70"/>
            <p:cNvSpPr/>
            <p:nvPr/>
          </p:nvSpPr>
          <p:spPr>
            <a:xfrm>
              <a:off x="673823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70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70"/>
            <p:cNvSpPr/>
            <p:nvPr/>
          </p:nvSpPr>
          <p:spPr>
            <a:xfrm>
              <a:off x="766178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70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70"/>
            <p:cNvSpPr/>
            <p:nvPr/>
          </p:nvSpPr>
          <p:spPr>
            <a:xfrm>
              <a:off x="858532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70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70"/>
            <p:cNvSpPr/>
            <p:nvPr/>
          </p:nvSpPr>
          <p:spPr>
            <a:xfrm>
              <a:off x="950886" y="858529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70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70"/>
            <p:cNvSpPr/>
            <p:nvPr/>
          </p:nvSpPr>
          <p:spPr>
            <a:xfrm>
              <a:off x="396760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70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70"/>
            <p:cNvSpPr/>
            <p:nvPr/>
          </p:nvSpPr>
          <p:spPr>
            <a:xfrm>
              <a:off x="489114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70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70"/>
            <p:cNvSpPr/>
            <p:nvPr/>
          </p:nvSpPr>
          <p:spPr>
            <a:xfrm>
              <a:off x="581469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70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70"/>
            <p:cNvSpPr/>
            <p:nvPr/>
          </p:nvSpPr>
          <p:spPr>
            <a:xfrm>
              <a:off x="673823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70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70"/>
            <p:cNvSpPr/>
            <p:nvPr/>
          </p:nvSpPr>
          <p:spPr>
            <a:xfrm>
              <a:off x="766178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70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70"/>
            <p:cNvSpPr/>
            <p:nvPr/>
          </p:nvSpPr>
          <p:spPr>
            <a:xfrm>
              <a:off x="858532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70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92354" y="0"/>
                  </a:moveTo>
                  <a:lnTo>
                    <a:pt x="0" y="0"/>
                  </a:lnTo>
                  <a:lnTo>
                    <a:pt x="0" y="92354"/>
                  </a:lnTo>
                  <a:lnTo>
                    <a:pt x="92354" y="92354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70"/>
            <p:cNvSpPr/>
            <p:nvPr/>
          </p:nvSpPr>
          <p:spPr>
            <a:xfrm>
              <a:off x="950886" y="950883"/>
              <a:ext cx="92710" cy="92710"/>
            </a:xfrm>
            <a:custGeom>
              <a:rect b="b" l="l" r="r" t="t"/>
              <a:pathLst>
                <a:path extrusionOk="0" h="92709" w="92709">
                  <a:moveTo>
                    <a:pt x="0" y="92354"/>
                  </a:moveTo>
                  <a:lnTo>
                    <a:pt x="92354" y="92354"/>
                  </a:lnTo>
                  <a:lnTo>
                    <a:pt x="92354" y="0"/>
                  </a:lnTo>
                  <a:lnTo>
                    <a:pt x="0" y="0"/>
                  </a:lnTo>
                  <a:lnTo>
                    <a:pt x="0" y="9235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0" name="Google Shape;189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217" y="578935"/>
            <a:ext cx="282124" cy="2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70"/>
          <p:cNvSpPr txBox="1"/>
          <p:nvPr/>
        </p:nvSpPr>
        <p:spPr>
          <a:xfrm>
            <a:off x="1121752" y="614814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2" name="Google Shape;1892;p70"/>
          <p:cNvSpPr txBox="1"/>
          <p:nvPr/>
        </p:nvSpPr>
        <p:spPr>
          <a:xfrm>
            <a:off x="201904" y="1524188"/>
            <a:ext cx="2169160" cy="655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479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 general,  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78865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refine this formula further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3" name="Google Shape;189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08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70"/>
          <p:cNvSpPr txBox="1"/>
          <p:nvPr>
            <p:ph type="title"/>
          </p:nvPr>
        </p:nvSpPr>
        <p:spPr>
          <a:xfrm>
            <a:off x="3251695" y="152661"/>
            <a:ext cx="229425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25400" marR="17780" rtl="0" algn="l">
              <a:lnSpc>
                <a:spcPct val="7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/>
              <a:t>Let us compute the dimension (</a:t>
            </a:r>
            <a:r>
              <a:rPr baseline="30000" i="1" lang="en-US" sz="135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/>
              <a:t>2</a:t>
            </a:r>
            <a:r>
              <a:rPr baseline="30000" i="1" lang="en-US" sz="1350">
                <a:latin typeface="Calibri"/>
                <a:ea typeface="Calibri"/>
                <a:cs typeface="Calibri"/>
                <a:sym typeface="Calibri"/>
              </a:rPr>
              <a:t>, H</a:t>
            </a:r>
            <a:r>
              <a:rPr lang="en-US" sz="600"/>
              <a:t>2</a:t>
            </a:r>
            <a:r>
              <a:rPr baseline="30000" lang="en-US" sz="1350"/>
              <a:t>) of  </a:t>
            </a:r>
            <a:r>
              <a:rPr lang="en-US" sz="900"/>
              <a:t>the output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5" name="Google Shape;189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52979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70"/>
          <p:cNvSpPr txBox="1"/>
          <p:nvPr/>
        </p:nvSpPr>
        <p:spPr>
          <a:xfrm>
            <a:off x="3264395" y="468980"/>
            <a:ext cx="2268855" cy="166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we can’t place the kernel at the  corners as it will cross the input boundary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true for all the shaded points (the  kernel crosses the input boundary)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715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results in an output which is of smaller  dimensions than the input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size of the kernel increases, this be-  comes true for even more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14300" rtl="0" algn="l">
              <a:lnSpc>
                <a:spcPct val="138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let’s consider a 5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kernel  We have an even smaller output now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96" y="85876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18772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151668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96" y="184565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96" y="203544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2" name="Google Shape;1902;p7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03" name="Google Shape;1903;p7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7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5" name="Google Shape;1905;p7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7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07" name="Google Shape;1907;p7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71"/>
          <p:cNvSpPr txBox="1"/>
          <p:nvPr/>
        </p:nvSpPr>
        <p:spPr>
          <a:xfrm>
            <a:off x="3264395" y="133687"/>
            <a:ext cx="2268220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4" name="Google Shape;1914;p7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15" name="Google Shape;1915;p7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7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7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7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19" name="Google Shape;1919;p7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72"/>
          <p:cNvSpPr txBox="1"/>
          <p:nvPr/>
        </p:nvSpPr>
        <p:spPr>
          <a:xfrm>
            <a:off x="3264395" y="133687"/>
            <a:ext cx="2268220" cy="491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6" name="Google Shape;192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7" name="Google Shape;1927;p7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28" name="Google Shape;1928;p7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7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0" name="Google Shape;1930;p7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7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32" name="Google Shape;1932;p7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73"/>
          <p:cNvSpPr txBox="1"/>
          <p:nvPr/>
        </p:nvSpPr>
        <p:spPr>
          <a:xfrm>
            <a:off x="3264395" y="133687"/>
            <a:ext cx="2268855" cy="959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9" name="Google Shape;19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7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42" name="Google Shape;1942;p7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7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4" name="Google Shape;1944;p7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7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46" name="Google Shape;1946;p7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1" name="Google Shape;1951;p74"/>
          <p:cNvGraphicFramePr/>
          <p:nvPr/>
        </p:nvGraphicFramePr>
        <p:xfrm>
          <a:off x="286174" y="274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2" name="Google Shape;1952;p74"/>
          <p:cNvSpPr/>
          <p:nvPr/>
        </p:nvSpPr>
        <p:spPr>
          <a:xfrm>
            <a:off x="286164" y="274048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3" name="Google Shape;1953;p74"/>
          <p:cNvGraphicFramePr/>
          <p:nvPr/>
        </p:nvGraphicFramePr>
        <p:xfrm>
          <a:off x="1815635" y="418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954" name="Google Shape;1954;p74"/>
          <p:cNvGrpSpPr/>
          <p:nvPr/>
        </p:nvGrpSpPr>
        <p:grpSpPr>
          <a:xfrm>
            <a:off x="1871193" y="473601"/>
            <a:ext cx="38100" cy="38100"/>
            <a:chOff x="1871193" y="473601"/>
            <a:chExt cx="38100" cy="38100"/>
          </a:xfrm>
        </p:grpSpPr>
        <p:sp>
          <p:nvSpPr>
            <p:cNvPr id="1955" name="Google Shape;1955;p74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7" name="Google Shape;1957;p74"/>
          <p:cNvSpPr txBox="1"/>
          <p:nvPr/>
        </p:nvSpPr>
        <p:spPr>
          <a:xfrm>
            <a:off x="1615541" y="819386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58" name="Google Shape;195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74"/>
          <p:cNvSpPr txBox="1"/>
          <p:nvPr/>
        </p:nvSpPr>
        <p:spPr>
          <a:xfrm>
            <a:off x="3264395" y="133687"/>
            <a:ext cx="2268855" cy="114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use pad P = 1 with a 3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0" name="Google Shape;196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181392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3" name="Google Shape;1963;p7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64" name="Google Shape;1964;p7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6" name="Google Shape;1966;p7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7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68" name="Google Shape;1968;p7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" name="Google Shape;1973;p75"/>
          <p:cNvGraphicFramePr/>
          <p:nvPr/>
        </p:nvGraphicFramePr>
        <p:xfrm>
          <a:off x="286174" y="274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4" name="Google Shape;1974;p75"/>
          <p:cNvSpPr/>
          <p:nvPr/>
        </p:nvSpPr>
        <p:spPr>
          <a:xfrm>
            <a:off x="430165" y="274048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75" name="Google Shape;1975;p75"/>
          <p:cNvGraphicFramePr/>
          <p:nvPr/>
        </p:nvGraphicFramePr>
        <p:xfrm>
          <a:off x="1815635" y="418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976" name="Google Shape;1976;p75"/>
          <p:cNvGrpSpPr/>
          <p:nvPr/>
        </p:nvGrpSpPr>
        <p:grpSpPr>
          <a:xfrm>
            <a:off x="1871193" y="473601"/>
            <a:ext cx="38100" cy="38100"/>
            <a:chOff x="1871193" y="473601"/>
            <a:chExt cx="38100" cy="38100"/>
          </a:xfrm>
        </p:grpSpPr>
        <p:sp>
          <p:nvSpPr>
            <p:cNvPr id="1977" name="Google Shape;1977;p75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75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9" name="Google Shape;1979;p75"/>
          <p:cNvGrpSpPr/>
          <p:nvPr/>
        </p:nvGrpSpPr>
        <p:grpSpPr>
          <a:xfrm>
            <a:off x="2015194" y="473601"/>
            <a:ext cx="38100" cy="38100"/>
            <a:chOff x="2015194" y="473601"/>
            <a:chExt cx="38100" cy="38100"/>
          </a:xfrm>
        </p:grpSpPr>
        <p:sp>
          <p:nvSpPr>
            <p:cNvPr id="1980" name="Google Shape;1980;p75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75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2" name="Google Shape;1982;p75"/>
          <p:cNvSpPr txBox="1"/>
          <p:nvPr/>
        </p:nvSpPr>
        <p:spPr>
          <a:xfrm>
            <a:off x="1615541" y="819386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83" name="Google Shape;198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75"/>
          <p:cNvSpPr txBox="1"/>
          <p:nvPr/>
        </p:nvSpPr>
        <p:spPr>
          <a:xfrm>
            <a:off x="3264395" y="133687"/>
            <a:ext cx="2268855" cy="161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use pad P = 1 with a 3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we will add one row and one  column of 0 inputs at the top, bottom, left  and right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5" name="Google Shape;19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18139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371180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9" name="Google Shape;1989;p7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90" name="Google Shape;1990;p7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7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2" name="Google Shape;1992;p7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7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94" name="Google Shape;1994;p7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5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236" name="Google Shape;236;p5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5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239" name="Google Shape;239;p5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5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243" name="Google Shape;243;p5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5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5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248" name="Google Shape;248;p5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1" name="Google Shape;2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604409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0" name="Google Shape;260;p5"/>
          <p:cNvGraphicFramePr/>
          <p:nvPr/>
        </p:nvGraphicFramePr>
        <p:xfrm>
          <a:off x="613786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5"/>
          <p:cNvSpPr txBox="1"/>
          <p:nvPr/>
        </p:nvSpPr>
        <p:spPr>
          <a:xfrm>
            <a:off x="252483" y="1472835"/>
            <a:ext cx="12509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1750" rtl="0" algn="l">
              <a:lnSpc>
                <a:spcPct val="3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2" name="Google Shape;262;p5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3" name="Google Shape;263;p5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" name="Google Shape;264;p5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267" name="Google Shape;2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"/>
          <p:cNvSpPr txBox="1"/>
          <p:nvPr/>
        </p:nvSpPr>
        <p:spPr>
          <a:xfrm>
            <a:off x="3251695" y="522051"/>
            <a:ext cx="2294255" cy="861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1" name="Google Shape;271;p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5" name="Google Shape;275;p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9" name="Google Shape;1999;p76"/>
          <p:cNvGraphicFramePr/>
          <p:nvPr/>
        </p:nvGraphicFramePr>
        <p:xfrm>
          <a:off x="286174" y="274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0" name="Google Shape;2000;p76"/>
          <p:cNvSpPr/>
          <p:nvPr/>
        </p:nvSpPr>
        <p:spPr>
          <a:xfrm>
            <a:off x="574167" y="274048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01" name="Google Shape;2001;p76"/>
          <p:cNvGraphicFramePr/>
          <p:nvPr/>
        </p:nvGraphicFramePr>
        <p:xfrm>
          <a:off x="1815635" y="418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02" name="Google Shape;2002;p76"/>
          <p:cNvGrpSpPr/>
          <p:nvPr/>
        </p:nvGrpSpPr>
        <p:grpSpPr>
          <a:xfrm>
            <a:off x="1871193" y="473601"/>
            <a:ext cx="38100" cy="38100"/>
            <a:chOff x="1871193" y="473601"/>
            <a:chExt cx="38100" cy="38100"/>
          </a:xfrm>
        </p:grpSpPr>
        <p:sp>
          <p:nvSpPr>
            <p:cNvPr id="2003" name="Google Shape;2003;p76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76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5" name="Google Shape;2005;p76"/>
          <p:cNvGrpSpPr/>
          <p:nvPr/>
        </p:nvGrpSpPr>
        <p:grpSpPr>
          <a:xfrm>
            <a:off x="2015194" y="473601"/>
            <a:ext cx="38100" cy="38100"/>
            <a:chOff x="2015194" y="473601"/>
            <a:chExt cx="38100" cy="38100"/>
          </a:xfrm>
        </p:grpSpPr>
        <p:sp>
          <p:nvSpPr>
            <p:cNvPr id="2006" name="Google Shape;2006;p76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76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8" name="Google Shape;2008;p76"/>
          <p:cNvGrpSpPr/>
          <p:nvPr/>
        </p:nvGrpSpPr>
        <p:grpSpPr>
          <a:xfrm>
            <a:off x="2159196" y="473601"/>
            <a:ext cx="38100" cy="38100"/>
            <a:chOff x="2159196" y="473601"/>
            <a:chExt cx="38100" cy="38100"/>
          </a:xfrm>
        </p:grpSpPr>
        <p:sp>
          <p:nvSpPr>
            <p:cNvPr id="2009" name="Google Shape;2009;p76"/>
            <p:cNvSpPr/>
            <p:nvPr/>
          </p:nvSpPr>
          <p:spPr>
            <a:xfrm>
              <a:off x="2159196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76"/>
            <p:cNvSpPr/>
            <p:nvPr/>
          </p:nvSpPr>
          <p:spPr>
            <a:xfrm>
              <a:off x="2159196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1" name="Google Shape;2011;p76"/>
          <p:cNvSpPr txBox="1"/>
          <p:nvPr/>
        </p:nvSpPr>
        <p:spPr>
          <a:xfrm>
            <a:off x="1615541" y="819386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12" name="Google Shape;20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76"/>
          <p:cNvSpPr txBox="1"/>
          <p:nvPr/>
        </p:nvSpPr>
        <p:spPr>
          <a:xfrm>
            <a:off x="3264395" y="133687"/>
            <a:ext cx="2268855" cy="161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use pad P = 1 with a 3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we will add one row and one  column of 0 inputs at the top, bottom, left  and right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4" name="Google Shape;20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18139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371180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8" name="Google Shape;2018;p7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19" name="Google Shape;2019;p7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7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1" name="Google Shape;2021;p7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7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23" name="Google Shape;2023;p7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" name="Google Shape;2028;p77"/>
          <p:cNvGraphicFramePr/>
          <p:nvPr/>
        </p:nvGraphicFramePr>
        <p:xfrm>
          <a:off x="286174" y="274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9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9" name="Google Shape;2029;p77"/>
          <p:cNvGraphicFramePr/>
          <p:nvPr/>
        </p:nvGraphicFramePr>
        <p:xfrm>
          <a:off x="1815635" y="418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30" name="Google Shape;2030;p77"/>
          <p:cNvGrpSpPr/>
          <p:nvPr/>
        </p:nvGrpSpPr>
        <p:grpSpPr>
          <a:xfrm>
            <a:off x="1871193" y="473601"/>
            <a:ext cx="38100" cy="38100"/>
            <a:chOff x="1871193" y="473601"/>
            <a:chExt cx="38100" cy="38100"/>
          </a:xfrm>
        </p:grpSpPr>
        <p:sp>
          <p:nvSpPr>
            <p:cNvPr id="2031" name="Google Shape;2031;p77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77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3" name="Google Shape;2033;p77"/>
          <p:cNvGrpSpPr/>
          <p:nvPr/>
        </p:nvGrpSpPr>
        <p:grpSpPr>
          <a:xfrm>
            <a:off x="2015194" y="473601"/>
            <a:ext cx="38100" cy="38100"/>
            <a:chOff x="2015194" y="473601"/>
            <a:chExt cx="38100" cy="38100"/>
          </a:xfrm>
        </p:grpSpPr>
        <p:sp>
          <p:nvSpPr>
            <p:cNvPr id="2034" name="Google Shape;2034;p77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77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6" name="Google Shape;2036;p77"/>
          <p:cNvGrpSpPr/>
          <p:nvPr/>
        </p:nvGrpSpPr>
        <p:grpSpPr>
          <a:xfrm>
            <a:off x="2159196" y="473601"/>
            <a:ext cx="38100" cy="38100"/>
            <a:chOff x="2159196" y="473601"/>
            <a:chExt cx="38100" cy="38100"/>
          </a:xfrm>
        </p:grpSpPr>
        <p:sp>
          <p:nvSpPr>
            <p:cNvPr id="2037" name="Google Shape;2037;p77"/>
            <p:cNvSpPr/>
            <p:nvPr/>
          </p:nvSpPr>
          <p:spPr>
            <a:xfrm>
              <a:off x="2159196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77"/>
            <p:cNvSpPr/>
            <p:nvPr/>
          </p:nvSpPr>
          <p:spPr>
            <a:xfrm>
              <a:off x="2159196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77"/>
          <p:cNvGrpSpPr/>
          <p:nvPr/>
        </p:nvGrpSpPr>
        <p:grpSpPr>
          <a:xfrm>
            <a:off x="2303197" y="473601"/>
            <a:ext cx="38100" cy="38100"/>
            <a:chOff x="2303197" y="473601"/>
            <a:chExt cx="38100" cy="38100"/>
          </a:xfrm>
        </p:grpSpPr>
        <p:sp>
          <p:nvSpPr>
            <p:cNvPr id="2040" name="Google Shape;2040;p77"/>
            <p:cNvSpPr/>
            <p:nvPr/>
          </p:nvSpPr>
          <p:spPr>
            <a:xfrm>
              <a:off x="2303197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77"/>
            <p:cNvSpPr/>
            <p:nvPr/>
          </p:nvSpPr>
          <p:spPr>
            <a:xfrm>
              <a:off x="2303197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2" name="Google Shape;2042;p77"/>
          <p:cNvSpPr txBox="1"/>
          <p:nvPr/>
        </p:nvSpPr>
        <p:spPr>
          <a:xfrm>
            <a:off x="1615541" y="819386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43" name="Google Shape;204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77"/>
          <p:cNvSpPr txBox="1"/>
          <p:nvPr/>
        </p:nvSpPr>
        <p:spPr>
          <a:xfrm>
            <a:off x="3264395" y="133687"/>
            <a:ext cx="2268855" cy="161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use pad P = 1 with a 3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we will add one row and one  column of 0 inputs at the top, bottom, left  and right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5" name="Google Shape;204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18139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371180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9" name="Google Shape;2049;p7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50" name="Google Shape;2050;p7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7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2" name="Google Shape;2052;p7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7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54" name="Google Shape;2054;p7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9" name="Google Shape;2059;p78"/>
          <p:cNvGraphicFramePr/>
          <p:nvPr/>
        </p:nvGraphicFramePr>
        <p:xfrm>
          <a:off x="286174" y="274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0" name="Google Shape;2060;p78"/>
          <p:cNvSpPr/>
          <p:nvPr/>
        </p:nvSpPr>
        <p:spPr>
          <a:xfrm>
            <a:off x="862170" y="274048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1" name="Google Shape;2061;p78"/>
          <p:cNvGraphicFramePr/>
          <p:nvPr/>
        </p:nvGraphicFramePr>
        <p:xfrm>
          <a:off x="1815635" y="418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62" name="Google Shape;2062;p78"/>
          <p:cNvGrpSpPr/>
          <p:nvPr/>
        </p:nvGrpSpPr>
        <p:grpSpPr>
          <a:xfrm>
            <a:off x="1871193" y="473601"/>
            <a:ext cx="38100" cy="38100"/>
            <a:chOff x="1871193" y="473601"/>
            <a:chExt cx="38100" cy="38100"/>
          </a:xfrm>
        </p:grpSpPr>
        <p:sp>
          <p:nvSpPr>
            <p:cNvPr id="2063" name="Google Shape;2063;p78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78"/>
            <p:cNvSpPr/>
            <p:nvPr/>
          </p:nvSpPr>
          <p:spPr>
            <a:xfrm>
              <a:off x="1871193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5" name="Google Shape;2065;p78"/>
          <p:cNvGrpSpPr/>
          <p:nvPr/>
        </p:nvGrpSpPr>
        <p:grpSpPr>
          <a:xfrm>
            <a:off x="2015194" y="473601"/>
            <a:ext cx="38100" cy="38100"/>
            <a:chOff x="2015194" y="473601"/>
            <a:chExt cx="38100" cy="38100"/>
          </a:xfrm>
        </p:grpSpPr>
        <p:sp>
          <p:nvSpPr>
            <p:cNvPr id="2066" name="Google Shape;2066;p78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78"/>
            <p:cNvSpPr/>
            <p:nvPr/>
          </p:nvSpPr>
          <p:spPr>
            <a:xfrm>
              <a:off x="2015194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8" name="Google Shape;2068;p78"/>
          <p:cNvGrpSpPr/>
          <p:nvPr/>
        </p:nvGrpSpPr>
        <p:grpSpPr>
          <a:xfrm>
            <a:off x="2159196" y="473601"/>
            <a:ext cx="38100" cy="38100"/>
            <a:chOff x="2159196" y="473601"/>
            <a:chExt cx="38100" cy="38100"/>
          </a:xfrm>
        </p:grpSpPr>
        <p:sp>
          <p:nvSpPr>
            <p:cNvPr id="2069" name="Google Shape;2069;p78"/>
            <p:cNvSpPr/>
            <p:nvPr/>
          </p:nvSpPr>
          <p:spPr>
            <a:xfrm>
              <a:off x="2159196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78"/>
            <p:cNvSpPr/>
            <p:nvPr/>
          </p:nvSpPr>
          <p:spPr>
            <a:xfrm>
              <a:off x="2159196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1" name="Google Shape;2071;p78"/>
          <p:cNvGrpSpPr/>
          <p:nvPr/>
        </p:nvGrpSpPr>
        <p:grpSpPr>
          <a:xfrm>
            <a:off x="2303197" y="473601"/>
            <a:ext cx="38100" cy="38100"/>
            <a:chOff x="2303197" y="473601"/>
            <a:chExt cx="38100" cy="38100"/>
          </a:xfrm>
        </p:grpSpPr>
        <p:sp>
          <p:nvSpPr>
            <p:cNvPr id="2072" name="Google Shape;2072;p78"/>
            <p:cNvSpPr/>
            <p:nvPr/>
          </p:nvSpPr>
          <p:spPr>
            <a:xfrm>
              <a:off x="2303197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78"/>
            <p:cNvSpPr/>
            <p:nvPr/>
          </p:nvSpPr>
          <p:spPr>
            <a:xfrm>
              <a:off x="2303197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4" name="Google Shape;2074;p78"/>
          <p:cNvGrpSpPr/>
          <p:nvPr/>
        </p:nvGrpSpPr>
        <p:grpSpPr>
          <a:xfrm>
            <a:off x="2447199" y="473601"/>
            <a:ext cx="38100" cy="38100"/>
            <a:chOff x="2447199" y="473601"/>
            <a:chExt cx="38100" cy="38100"/>
          </a:xfrm>
        </p:grpSpPr>
        <p:sp>
          <p:nvSpPr>
            <p:cNvPr id="2075" name="Google Shape;2075;p78"/>
            <p:cNvSpPr/>
            <p:nvPr/>
          </p:nvSpPr>
          <p:spPr>
            <a:xfrm>
              <a:off x="2447199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78"/>
            <p:cNvSpPr/>
            <p:nvPr/>
          </p:nvSpPr>
          <p:spPr>
            <a:xfrm>
              <a:off x="2447199" y="47360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7" name="Google Shape;2077;p78"/>
          <p:cNvSpPr txBox="1"/>
          <p:nvPr/>
        </p:nvSpPr>
        <p:spPr>
          <a:xfrm>
            <a:off x="1615541" y="819386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78" name="Google Shape;207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78"/>
          <p:cNvSpPr txBox="1"/>
          <p:nvPr/>
        </p:nvSpPr>
        <p:spPr>
          <a:xfrm>
            <a:off x="3264395" y="133687"/>
            <a:ext cx="2268855" cy="1617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the output to be of same  size as the input?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use pad P = 1 with a 3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we will add one row and one  column of 0 inputs at the top, bottom, left  and right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0" name="Google Shape;208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18139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371180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4" name="Google Shape;2084;p7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85" name="Google Shape;2085;p7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7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7" name="Google Shape;2087;p7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7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89" name="Google Shape;2089;p7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4" name="Google Shape;2094;p79"/>
          <p:cNvGraphicFramePr/>
          <p:nvPr/>
        </p:nvGraphicFramePr>
        <p:xfrm>
          <a:off x="286174" y="2765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14925"/>
                <a:gridCol w="174000"/>
                <a:gridCol w="144775"/>
                <a:gridCol w="144775"/>
                <a:gridCol w="16700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3180" marR="0" rtl="0" algn="l">
                        <a:lnSpc>
                          <a:spcPct val="10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=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3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920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pic>
        <p:nvPicPr>
          <p:cNvPr id="2095" name="Google Shape;209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635" y="418056"/>
            <a:ext cx="1013056" cy="101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79"/>
          <p:cNvSpPr/>
          <p:nvPr/>
        </p:nvSpPr>
        <p:spPr>
          <a:xfrm>
            <a:off x="1150172" y="1138056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79"/>
          <p:cNvSpPr txBox="1"/>
          <p:nvPr/>
        </p:nvSpPr>
        <p:spPr>
          <a:xfrm>
            <a:off x="201904" y="1883280"/>
            <a:ext cx="2169795" cy="866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575945" lvl="0" marL="701040" marR="30480" rtl="0" algn="just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now have,  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+ 2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+ 2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refine this formula further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8" name="Google Shape;209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9450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79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What if we want the output to be of same  size as the input?</a:t>
            </a:r>
            <a:endParaRPr sz="900"/>
          </a:p>
        </p:txBody>
      </p:sp>
      <p:pic>
        <p:nvPicPr>
          <p:cNvPr id="2100" name="Google Shape;210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2346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79"/>
          <p:cNvSpPr txBox="1"/>
          <p:nvPr/>
        </p:nvSpPr>
        <p:spPr>
          <a:xfrm>
            <a:off x="3264395" y="409515"/>
            <a:ext cx="2268855" cy="134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something known as padding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 the inputs with appropriate number of 0  inputs so that you can now apply the kernel  at the corners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use pad P = 1 with a 3 </a:t>
            </a:r>
            <a:r>
              <a:rPr lang="en-US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×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kernel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we will add one row and one  column of 0 inputs at the top, bottom, left  and right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2" name="Google Shape;210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7132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18139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371180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7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06" name="Google Shape;2106;p7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7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8" name="Google Shape;2108;p7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7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10" name="Google Shape;2110;p7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5" name="Google Shape;2115;p80"/>
          <p:cNvGraphicFramePr/>
          <p:nvPr/>
        </p:nvGraphicFramePr>
        <p:xfrm>
          <a:off x="286174" y="81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16" name="Google Shape;2116;p80"/>
          <p:cNvSpPr/>
          <p:nvPr/>
        </p:nvSpPr>
        <p:spPr>
          <a:xfrm>
            <a:off x="286164" y="81592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7" name="Google Shape;2117;p80"/>
          <p:cNvGraphicFramePr/>
          <p:nvPr/>
        </p:nvGraphicFramePr>
        <p:xfrm>
          <a:off x="2031636" y="4416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18" name="Google Shape;2118;p80"/>
          <p:cNvGrpSpPr/>
          <p:nvPr/>
        </p:nvGrpSpPr>
        <p:grpSpPr>
          <a:xfrm>
            <a:off x="2087195" y="497148"/>
            <a:ext cx="38100" cy="38100"/>
            <a:chOff x="2087195" y="497148"/>
            <a:chExt cx="38100" cy="38100"/>
          </a:xfrm>
        </p:grpSpPr>
        <p:sp>
          <p:nvSpPr>
            <p:cNvPr id="2119" name="Google Shape;2119;p80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80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1" name="Google Shape;2121;p80"/>
          <p:cNvSpPr txBox="1"/>
          <p:nvPr/>
        </p:nvSpPr>
        <p:spPr>
          <a:xfrm>
            <a:off x="1754085" y="626943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22" name="Google Shape;212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80"/>
          <p:cNvSpPr txBox="1"/>
          <p:nvPr>
            <p:ph type="title"/>
          </p:nvPr>
        </p:nvSpPr>
        <p:spPr>
          <a:xfrm>
            <a:off x="3264395" y="100849"/>
            <a:ext cx="16865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the stride S do?</a:t>
            </a:r>
            <a:endParaRPr/>
          </a:p>
        </p:txBody>
      </p:sp>
      <p:pic>
        <p:nvPicPr>
          <p:cNvPr id="2124" name="Google Shape;212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80"/>
          <p:cNvSpPr txBox="1"/>
          <p:nvPr/>
        </p:nvSpPr>
        <p:spPr>
          <a:xfrm>
            <a:off x="3264395" y="310882"/>
            <a:ext cx="218249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defines the intervals at which the  filter is applied (here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9240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we are essentially skipping  every 2nd pixel which will again  result in an output which is of  smaller dimensions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6" name="Google Shape;212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7" name="Google Shape;2127;p8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28" name="Google Shape;2128;p8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8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0" name="Google Shape;2130;p8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8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32" name="Google Shape;2132;p8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7" name="Google Shape;2137;p81"/>
          <p:cNvGraphicFramePr/>
          <p:nvPr/>
        </p:nvGraphicFramePr>
        <p:xfrm>
          <a:off x="286174" y="81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8" name="Google Shape;2138;p81"/>
          <p:cNvSpPr/>
          <p:nvPr/>
        </p:nvSpPr>
        <p:spPr>
          <a:xfrm>
            <a:off x="574167" y="81592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39" name="Google Shape;2139;p81"/>
          <p:cNvGraphicFramePr/>
          <p:nvPr/>
        </p:nvGraphicFramePr>
        <p:xfrm>
          <a:off x="2031636" y="4416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0" name="Google Shape;2140;p81"/>
          <p:cNvGrpSpPr/>
          <p:nvPr/>
        </p:nvGrpSpPr>
        <p:grpSpPr>
          <a:xfrm>
            <a:off x="2087195" y="497148"/>
            <a:ext cx="38100" cy="38100"/>
            <a:chOff x="2087195" y="497148"/>
            <a:chExt cx="38100" cy="38100"/>
          </a:xfrm>
        </p:grpSpPr>
        <p:sp>
          <p:nvSpPr>
            <p:cNvPr id="2141" name="Google Shape;2141;p81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81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3" name="Google Shape;2143;p81"/>
          <p:cNvGrpSpPr/>
          <p:nvPr/>
        </p:nvGrpSpPr>
        <p:grpSpPr>
          <a:xfrm>
            <a:off x="2231197" y="497148"/>
            <a:ext cx="38100" cy="38100"/>
            <a:chOff x="2231197" y="497148"/>
            <a:chExt cx="38100" cy="38100"/>
          </a:xfrm>
        </p:grpSpPr>
        <p:sp>
          <p:nvSpPr>
            <p:cNvPr id="2144" name="Google Shape;2144;p81"/>
            <p:cNvSpPr/>
            <p:nvPr/>
          </p:nvSpPr>
          <p:spPr>
            <a:xfrm>
              <a:off x="2231197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81"/>
            <p:cNvSpPr/>
            <p:nvPr/>
          </p:nvSpPr>
          <p:spPr>
            <a:xfrm>
              <a:off x="2231197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6" name="Google Shape;2146;p81"/>
          <p:cNvSpPr txBox="1"/>
          <p:nvPr/>
        </p:nvSpPr>
        <p:spPr>
          <a:xfrm>
            <a:off x="1754085" y="626943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47" name="Google Shape;214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81"/>
          <p:cNvSpPr txBox="1"/>
          <p:nvPr>
            <p:ph type="title"/>
          </p:nvPr>
        </p:nvSpPr>
        <p:spPr>
          <a:xfrm>
            <a:off x="3264395" y="100849"/>
            <a:ext cx="16865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the stride S do?</a:t>
            </a:r>
            <a:endParaRPr/>
          </a:p>
        </p:txBody>
      </p:sp>
      <p:pic>
        <p:nvPicPr>
          <p:cNvPr id="2149" name="Google Shape;21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81"/>
          <p:cNvSpPr txBox="1"/>
          <p:nvPr/>
        </p:nvSpPr>
        <p:spPr>
          <a:xfrm>
            <a:off x="3264395" y="310882"/>
            <a:ext cx="218249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defines the intervals at which the  filter is applied (here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9240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we are essentially skipping  every 2nd pixel which will again  result in an output which is of  smaller dimensions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1" name="Google Shape;215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2" name="Google Shape;2152;p8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53" name="Google Shape;2153;p8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8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5" name="Google Shape;2155;p8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8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57" name="Google Shape;2157;p8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2" name="Google Shape;2162;p82"/>
          <p:cNvGraphicFramePr/>
          <p:nvPr/>
        </p:nvGraphicFramePr>
        <p:xfrm>
          <a:off x="286174" y="81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3" name="Google Shape;2163;p82"/>
          <p:cNvSpPr/>
          <p:nvPr/>
        </p:nvSpPr>
        <p:spPr>
          <a:xfrm>
            <a:off x="862170" y="81592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64" name="Google Shape;2164;p82"/>
          <p:cNvGraphicFramePr/>
          <p:nvPr/>
        </p:nvGraphicFramePr>
        <p:xfrm>
          <a:off x="2031636" y="4416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65" name="Google Shape;2165;p82"/>
          <p:cNvGrpSpPr/>
          <p:nvPr/>
        </p:nvGrpSpPr>
        <p:grpSpPr>
          <a:xfrm>
            <a:off x="2087195" y="497148"/>
            <a:ext cx="38100" cy="38100"/>
            <a:chOff x="2087195" y="497148"/>
            <a:chExt cx="38100" cy="38100"/>
          </a:xfrm>
        </p:grpSpPr>
        <p:sp>
          <p:nvSpPr>
            <p:cNvPr id="2166" name="Google Shape;2166;p82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82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8" name="Google Shape;2168;p82"/>
          <p:cNvGrpSpPr/>
          <p:nvPr/>
        </p:nvGrpSpPr>
        <p:grpSpPr>
          <a:xfrm>
            <a:off x="2231197" y="497148"/>
            <a:ext cx="38100" cy="38100"/>
            <a:chOff x="2231197" y="497148"/>
            <a:chExt cx="38100" cy="38100"/>
          </a:xfrm>
        </p:grpSpPr>
        <p:sp>
          <p:nvSpPr>
            <p:cNvPr id="2169" name="Google Shape;2169;p82"/>
            <p:cNvSpPr/>
            <p:nvPr/>
          </p:nvSpPr>
          <p:spPr>
            <a:xfrm>
              <a:off x="2231197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82"/>
            <p:cNvSpPr/>
            <p:nvPr/>
          </p:nvSpPr>
          <p:spPr>
            <a:xfrm>
              <a:off x="2231197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1" name="Google Shape;2171;p82"/>
          <p:cNvGrpSpPr/>
          <p:nvPr/>
        </p:nvGrpSpPr>
        <p:grpSpPr>
          <a:xfrm>
            <a:off x="2375198" y="497148"/>
            <a:ext cx="38100" cy="38100"/>
            <a:chOff x="2375198" y="497148"/>
            <a:chExt cx="38100" cy="38100"/>
          </a:xfrm>
        </p:grpSpPr>
        <p:sp>
          <p:nvSpPr>
            <p:cNvPr id="2172" name="Google Shape;2172;p82"/>
            <p:cNvSpPr/>
            <p:nvPr/>
          </p:nvSpPr>
          <p:spPr>
            <a:xfrm>
              <a:off x="2375198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82"/>
            <p:cNvSpPr/>
            <p:nvPr/>
          </p:nvSpPr>
          <p:spPr>
            <a:xfrm>
              <a:off x="2375198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4" name="Google Shape;2174;p82"/>
          <p:cNvSpPr txBox="1"/>
          <p:nvPr/>
        </p:nvSpPr>
        <p:spPr>
          <a:xfrm>
            <a:off x="1754085" y="626943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75" name="Google Shape;217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82"/>
          <p:cNvSpPr txBox="1"/>
          <p:nvPr>
            <p:ph type="title"/>
          </p:nvPr>
        </p:nvSpPr>
        <p:spPr>
          <a:xfrm>
            <a:off x="3264395" y="100849"/>
            <a:ext cx="16865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the stride S do?</a:t>
            </a:r>
            <a:endParaRPr/>
          </a:p>
        </p:txBody>
      </p:sp>
      <p:pic>
        <p:nvPicPr>
          <p:cNvPr id="2177" name="Google Shape;217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82"/>
          <p:cNvSpPr txBox="1"/>
          <p:nvPr/>
        </p:nvSpPr>
        <p:spPr>
          <a:xfrm>
            <a:off x="3264395" y="310882"/>
            <a:ext cx="218249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defines the intervals at which the  filter is applied (here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9240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we are essentially skipping  every 2nd pixel which will again  result in an output which is of  smaller dimensions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9" name="Google Shape;217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0" name="Google Shape;2180;p8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81" name="Google Shape;2181;p8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8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3" name="Google Shape;2183;p8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8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85" name="Google Shape;2185;p8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0" name="Google Shape;2190;p83"/>
          <p:cNvGraphicFramePr/>
          <p:nvPr/>
        </p:nvGraphicFramePr>
        <p:xfrm>
          <a:off x="286174" y="81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9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1" name="Google Shape;2191;p83"/>
          <p:cNvSpPr/>
          <p:nvPr/>
        </p:nvSpPr>
        <p:spPr>
          <a:xfrm>
            <a:off x="1150172" y="81592"/>
            <a:ext cx="437515" cy="437515"/>
          </a:xfrm>
          <a:custGeom>
            <a:rect b="b" l="l" r="r" t="t"/>
            <a:pathLst>
              <a:path extrusionOk="0" h="437515" w="437515">
                <a:moveTo>
                  <a:pt x="0" y="0"/>
                </a:moveTo>
                <a:lnTo>
                  <a:pt x="0" y="437065"/>
                </a:lnTo>
                <a:lnTo>
                  <a:pt x="437065" y="437065"/>
                </a:lnTo>
                <a:lnTo>
                  <a:pt x="4370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51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92" name="Google Shape;2192;p83"/>
          <p:cNvGraphicFramePr/>
          <p:nvPr/>
        </p:nvGraphicFramePr>
        <p:xfrm>
          <a:off x="2031636" y="4416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</a:tblGrid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93" name="Google Shape;2193;p83"/>
          <p:cNvGrpSpPr/>
          <p:nvPr/>
        </p:nvGrpSpPr>
        <p:grpSpPr>
          <a:xfrm>
            <a:off x="2087195" y="497148"/>
            <a:ext cx="38100" cy="38100"/>
            <a:chOff x="2087195" y="497148"/>
            <a:chExt cx="38100" cy="38100"/>
          </a:xfrm>
        </p:grpSpPr>
        <p:sp>
          <p:nvSpPr>
            <p:cNvPr id="2194" name="Google Shape;2194;p83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83"/>
            <p:cNvSpPr/>
            <p:nvPr/>
          </p:nvSpPr>
          <p:spPr>
            <a:xfrm>
              <a:off x="2087195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6" name="Google Shape;2196;p83"/>
          <p:cNvGrpSpPr/>
          <p:nvPr/>
        </p:nvGrpSpPr>
        <p:grpSpPr>
          <a:xfrm>
            <a:off x="2231197" y="497148"/>
            <a:ext cx="38100" cy="38100"/>
            <a:chOff x="2231197" y="497148"/>
            <a:chExt cx="38100" cy="38100"/>
          </a:xfrm>
        </p:grpSpPr>
        <p:sp>
          <p:nvSpPr>
            <p:cNvPr id="2197" name="Google Shape;2197;p83"/>
            <p:cNvSpPr/>
            <p:nvPr/>
          </p:nvSpPr>
          <p:spPr>
            <a:xfrm>
              <a:off x="2231197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83"/>
            <p:cNvSpPr/>
            <p:nvPr/>
          </p:nvSpPr>
          <p:spPr>
            <a:xfrm>
              <a:off x="2231197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9" name="Google Shape;2199;p83"/>
          <p:cNvGrpSpPr/>
          <p:nvPr/>
        </p:nvGrpSpPr>
        <p:grpSpPr>
          <a:xfrm>
            <a:off x="2375198" y="497148"/>
            <a:ext cx="38100" cy="38100"/>
            <a:chOff x="2375198" y="497148"/>
            <a:chExt cx="38100" cy="38100"/>
          </a:xfrm>
        </p:grpSpPr>
        <p:sp>
          <p:nvSpPr>
            <p:cNvPr id="2200" name="Google Shape;2200;p83"/>
            <p:cNvSpPr/>
            <p:nvPr/>
          </p:nvSpPr>
          <p:spPr>
            <a:xfrm>
              <a:off x="2375198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83"/>
            <p:cNvSpPr/>
            <p:nvPr/>
          </p:nvSpPr>
          <p:spPr>
            <a:xfrm>
              <a:off x="2375198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2" name="Google Shape;2202;p83"/>
          <p:cNvGrpSpPr/>
          <p:nvPr/>
        </p:nvGrpSpPr>
        <p:grpSpPr>
          <a:xfrm>
            <a:off x="2519200" y="497148"/>
            <a:ext cx="38100" cy="38100"/>
            <a:chOff x="2519200" y="497148"/>
            <a:chExt cx="38100" cy="38100"/>
          </a:xfrm>
        </p:grpSpPr>
        <p:sp>
          <p:nvSpPr>
            <p:cNvPr id="2203" name="Google Shape;2203;p83"/>
            <p:cNvSpPr/>
            <p:nvPr/>
          </p:nvSpPr>
          <p:spPr>
            <a:xfrm>
              <a:off x="2519200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83"/>
            <p:cNvSpPr/>
            <p:nvPr/>
          </p:nvSpPr>
          <p:spPr>
            <a:xfrm>
              <a:off x="2519200" y="49714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5" name="Google Shape;2205;p83"/>
          <p:cNvSpPr txBox="1"/>
          <p:nvPr/>
        </p:nvSpPr>
        <p:spPr>
          <a:xfrm>
            <a:off x="1754085" y="626943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06" name="Google Shape;220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83"/>
          <p:cNvSpPr txBox="1"/>
          <p:nvPr>
            <p:ph type="title"/>
          </p:nvPr>
        </p:nvSpPr>
        <p:spPr>
          <a:xfrm>
            <a:off x="3264395" y="100849"/>
            <a:ext cx="16865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the stride S do?</a:t>
            </a:r>
            <a:endParaRPr/>
          </a:p>
        </p:txBody>
      </p:sp>
      <p:pic>
        <p:nvPicPr>
          <p:cNvPr id="2208" name="Google Shape;220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83"/>
          <p:cNvSpPr txBox="1"/>
          <p:nvPr/>
        </p:nvSpPr>
        <p:spPr>
          <a:xfrm>
            <a:off x="3264395" y="310882"/>
            <a:ext cx="218249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defines the intervals at which the  filter is applied (here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9240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we are essentially skipping  every 2nd pixel which will again  result in an output which is of  smaller dimensions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0" name="Google Shape;221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8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12" name="Google Shape;2212;p8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8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4" name="Google Shape;2214;p8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8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16" name="Google Shape;2216;p8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84"/>
          <p:cNvGrpSpPr/>
          <p:nvPr/>
        </p:nvGrpSpPr>
        <p:grpSpPr>
          <a:xfrm>
            <a:off x="1150172" y="945601"/>
            <a:ext cx="437515" cy="437515"/>
            <a:chOff x="1150172" y="945601"/>
            <a:chExt cx="437515" cy="437515"/>
          </a:xfrm>
        </p:grpSpPr>
        <p:sp>
          <p:nvSpPr>
            <p:cNvPr id="2222" name="Google Shape;2222;p84"/>
            <p:cNvSpPr/>
            <p:nvPr/>
          </p:nvSpPr>
          <p:spPr>
            <a:xfrm>
              <a:off x="1440709" y="948131"/>
              <a:ext cx="144145" cy="144145"/>
            </a:xfrm>
            <a:custGeom>
              <a:rect b="b" l="l" r="r" t="t"/>
              <a:pathLst>
                <a:path extrusionOk="0" h="144144" w="144144">
                  <a:moveTo>
                    <a:pt x="0" y="144001"/>
                  </a:moveTo>
                  <a:lnTo>
                    <a:pt x="144001" y="144001"/>
                  </a:lnTo>
                  <a:lnTo>
                    <a:pt x="144001" y="0"/>
                  </a:lnTo>
                  <a:lnTo>
                    <a:pt x="0" y="0"/>
                  </a:lnTo>
                  <a:lnTo>
                    <a:pt x="0" y="144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84"/>
            <p:cNvSpPr/>
            <p:nvPr/>
          </p:nvSpPr>
          <p:spPr>
            <a:xfrm>
              <a:off x="1440709" y="1092124"/>
              <a:ext cx="144145" cy="144145"/>
            </a:xfrm>
            <a:custGeom>
              <a:rect b="b" l="l" r="r" t="t"/>
              <a:pathLst>
                <a:path extrusionOk="0" h="144144" w="144144">
                  <a:moveTo>
                    <a:pt x="0" y="144001"/>
                  </a:moveTo>
                  <a:lnTo>
                    <a:pt x="144001" y="144001"/>
                  </a:lnTo>
                  <a:lnTo>
                    <a:pt x="144001" y="0"/>
                  </a:lnTo>
                  <a:lnTo>
                    <a:pt x="0" y="0"/>
                  </a:lnTo>
                  <a:lnTo>
                    <a:pt x="0" y="144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84"/>
            <p:cNvSpPr/>
            <p:nvPr/>
          </p:nvSpPr>
          <p:spPr>
            <a:xfrm>
              <a:off x="1440709" y="1236129"/>
              <a:ext cx="144145" cy="144145"/>
            </a:xfrm>
            <a:custGeom>
              <a:rect b="b" l="l" r="r" t="t"/>
              <a:pathLst>
                <a:path extrusionOk="0" h="144144" w="144144">
                  <a:moveTo>
                    <a:pt x="0" y="144001"/>
                  </a:moveTo>
                  <a:lnTo>
                    <a:pt x="144001" y="144001"/>
                  </a:lnTo>
                  <a:lnTo>
                    <a:pt x="144001" y="0"/>
                  </a:lnTo>
                  <a:lnTo>
                    <a:pt x="0" y="0"/>
                  </a:lnTo>
                  <a:lnTo>
                    <a:pt x="0" y="14400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84"/>
            <p:cNvSpPr/>
            <p:nvPr/>
          </p:nvSpPr>
          <p:spPr>
            <a:xfrm>
              <a:off x="1150172" y="945601"/>
              <a:ext cx="437515" cy="437515"/>
            </a:xfrm>
            <a:custGeom>
              <a:rect b="b" l="l" r="r" t="t"/>
              <a:pathLst>
                <a:path extrusionOk="0" h="437515" w="437515">
                  <a:moveTo>
                    <a:pt x="0" y="0"/>
                  </a:moveTo>
                  <a:lnTo>
                    <a:pt x="0" y="437065"/>
                  </a:lnTo>
                  <a:lnTo>
                    <a:pt x="437065" y="437065"/>
                  </a:lnTo>
                  <a:lnTo>
                    <a:pt x="43706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51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26" name="Google Shape;222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636" y="441601"/>
            <a:ext cx="581052" cy="58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84"/>
          <p:cNvSpPr txBox="1"/>
          <p:nvPr/>
        </p:nvSpPr>
        <p:spPr>
          <a:xfrm>
            <a:off x="227304" y="1829954"/>
            <a:ext cx="259334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what should our final formula look like,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84"/>
          <p:cNvSpPr txBox="1"/>
          <p:nvPr/>
        </p:nvSpPr>
        <p:spPr>
          <a:xfrm>
            <a:off x="1465008" y="2178683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84"/>
          <p:cNvSpPr txBox="1"/>
          <p:nvPr/>
        </p:nvSpPr>
        <p:spPr>
          <a:xfrm>
            <a:off x="2086254" y="2215615"/>
            <a:ext cx="11048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84"/>
          <p:cNvSpPr txBox="1"/>
          <p:nvPr/>
        </p:nvSpPr>
        <p:spPr>
          <a:xfrm>
            <a:off x="1308760" y="2026855"/>
            <a:ext cx="1549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28625" marR="0" rtl="0" algn="l">
              <a:lnSpc>
                <a:spcPct val="8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 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+ 2</a:t>
            </a: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9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+ 1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84"/>
          <p:cNvSpPr txBox="1"/>
          <p:nvPr/>
        </p:nvSpPr>
        <p:spPr>
          <a:xfrm>
            <a:off x="1480692" y="2512731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84"/>
          <p:cNvSpPr txBox="1"/>
          <p:nvPr/>
        </p:nvSpPr>
        <p:spPr>
          <a:xfrm>
            <a:off x="2094102" y="2549663"/>
            <a:ext cx="11048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84"/>
          <p:cNvSpPr txBox="1"/>
          <p:nvPr/>
        </p:nvSpPr>
        <p:spPr>
          <a:xfrm>
            <a:off x="1340129" y="2360903"/>
            <a:ext cx="15176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12750" marR="0" rtl="0" algn="l">
              <a:lnSpc>
                <a:spcPct val="8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-US" sz="11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 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+ 2</a:t>
            </a: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9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+ 1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4" name="Google Shape;22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84"/>
          <p:cNvSpPr txBox="1"/>
          <p:nvPr>
            <p:ph type="title"/>
          </p:nvPr>
        </p:nvSpPr>
        <p:spPr>
          <a:xfrm>
            <a:off x="3264395" y="692986"/>
            <a:ext cx="19951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Here, we are essentially skipping</a:t>
            </a:r>
            <a:endParaRPr/>
          </a:p>
        </p:txBody>
      </p:sp>
      <p:graphicFrame>
        <p:nvGraphicFramePr>
          <p:cNvPr id="2238" name="Google Shape;2238;p84"/>
          <p:cNvGraphicFramePr/>
          <p:nvPr/>
        </p:nvGraphicFramePr>
        <p:xfrm>
          <a:off x="286174" y="240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144150"/>
                <a:gridCol w="144150"/>
                <a:gridCol w="144150"/>
                <a:gridCol w="144150"/>
                <a:gridCol w="144150"/>
                <a:gridCol w="114925"/>
                <a:gridCol w="174000"/>
                <a:gridCol w="144775"/>
                <a:gridCol w="240675"/>
                <a:gridCol w="4079875"/>
              </a:tblGrid>
              <a:tr h="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692275" marR="0" rtl="0" algn="l">
                        <a:lnSpc>
                          <a:spcPct val="7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does the stride S do?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95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692275" marR="0" rtl="0" algn="l">
                        <a:lnSpc>
                          <a:spcPct val="8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defines the intervals at which the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692275" marR="0" rtl="0" algn="l">
                        <a:lnSpc>
                          <a:spcPct val="9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filter is applied (here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2)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1610" marR="0" rtl="0" algn="l">
                        <a:lnSpc>
                          <a:spcPct val="10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=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375" marB="0" marR="0" marL="0"/>
                </a:tc>
                <a:tc>
                  <a:txBody>
                    <a:bodyPr/>
                    <a:lstStyle/>
                    <a:p>
                      <a:pPr indent="0" lvl="0" marL="1692275" marR="0" rtl="0" algn="l">
                        <a:lnSpc>
                          <a:spcPct val="8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every 2nd pixel which will again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/>
                </a:tc>
                <a:tc>
                  <a:txBody>
                    <a:bodyPr/>
                    <a:lstStyle/>
                    <a:p>
                      <a:pPr indent="0" lvl="0" marL="1692275" marR="0" rtl="0" algn="l">
                        <a:lnSpc>
                          <a:spcPct val="8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 in an output which is of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4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9209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482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8826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325" marB="0" marR="0" marL="0"/>
                </a:tc>
                <a:tc>
                  <a:txBody>
                    <a:bodyPr/>
                    <a:lstStyle/>
                    <a:p>
                      <a:pPr indent="0" lvl="0" marL="254634" marR="0" rtl="0" algn="ctr">
                        <a:lnSpc>
                          <a:spcPct val="9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smaller dimensions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grpSp>
        <p:nvGrpSpPr>
          <p:cNvPr id="2239" name="Google Shape;2239;p8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40" name="Google Shape;2240;p8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8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2" name="Google Shape;2242;p8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8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44" name="Google Shape;2244;p8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9" name="Google Shape;2249;p85"/>
          <p:cNvGrpSpPr/>
          <p:nvPr/>
        </p:nvGrpSpPr>
        <p:grpSpPr>
          <a:xfrm>
            <a:off x="745743" y="37931"/>
            <a:ext cx="679565" cy="2340610"/>
            <a:chOff x="745743" y="37931"/>
            <a:chExt cx="679565" cy="2340610"/>
          </a:xfrm>
        </p:grpSpPr>
        <p:sp>
          <p:nvSpPr>
            <p:cNvPr id="2250" name="Google Shape;2250;p85"/>
            <p:cNvSpPr/>
            <p:nvPr/>
          </p:nvSpPr>
          <p:spPr>
            <a:xfrm>
              <a:off x="884923" y="37931"/>
              <a:ext cx="540385" cy="2340610"/>
            </a:xfrm>
            <a:custGeom>
              <a:rect b="b" l="l" r="r" t="t"/>
              <a:pathLst>
                <a:path extrusionOk="0" h="2340610" w="540385">
                  <a:moveTo>
                    <a:pt x="540006" y="0"/>
                  </a:moveTo>
                  <a:lnTo>
                    <a:pt x="360004" y="0"/>
                  </a:lnTo>
                  <a:lnTo>
                    <a:pt x="0" y="540006"/>
                  </a:lnTo>
                  <a:lnTo>
                    <a:pt x="0" y="2340028"/>
                  </a:lnTo>
                  <a:lnTo>
                    <a:pt x="180002" y="2340028"/>
                  </a:lnTo>
                  <a:lnTo>
                    <a:pt x="540006" y="1800022"/>
                  </a:lnTo>
                  <a:lnTo>
                    <a:pt x="540006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85"/>
            <p:cNvSpPr/>
            <p:nvPr/>
          </p:nvSpPr>
          <p:spPr>
            <a:xfrm>
              <a:off x="745743" y="37931"/>
              <a:ext cx="679450" cy="2340610"/>
            </a:xfrm>
            <a:custGeom>
              <a:rect b="b" l="l" r="r" t="t"/>
              <a:pathLst>
                <a:path extrusionOk="0" h="2340610" w="679450">
                  <a:moveTo>
                    <a:pt x="139179" y="2340028"/>
                  </a:moveTo>
                  <a:lnTo>
                    <a:pt x="139179" y="540006"/>
                  </a:lnTo>
                  <a:lnTo>
                    <a:pt x="499184" y="0"/>
                  </a:lnTo>
                </a:path>
                <a:path extrusionOk="0" h="2340610" w="679450">
                  <a:moveTo>
                    <a:pt x="139179" y="2340028"/>
                  </a:moveTo>
                  <a:lnTo>
                    <a:pt x="319181" y="2340028"/>
                  </a:lnTo>
                </a:path>
                <a:path extrusionOk="0" h="2340610" w="679450">
                  <a:moveTo>
                    <a:pt x="139179" y="540006"/>
                  </a:moveTo>
                  <a:lnTo>
                    <a:pt x="319181" y="540006"/>
                  </a:lnTo>
                </a:path>
                <a:path extrusionOk="0" h="2340610" w="679450">
                  <a:moveTo>
                    <a:pt x="499184" y="0"/>
                  </a:moveTo>
                  <a:lnTo>
                    <a:pt x="679186" y="0"/>
                  </a:lnTo>
                </a:path>
                <a:path extrusionOk="0" h="2340610" w="679450">
                  <a:moveTo>
                    <a:pt x="319181" y="2340028"/>
                  </a:moveTo>
                  <a:lnTo>
                    <a:pt x="319181" y="540006"/>
                  </a:lnTo>
                  <a:lnTo>
                    <a:pt x="679186" y="0"/>
                  </a:lnTo>
                  <a:lnTo>
                    <a:pt x="679186" y="1800022"/>
                  </a:lnTo>
                  <a:lnTo>
                    <a:pt x="319181" y="2340028"/>
                  </a:lnTo>
                  <a:close/>
                </a:path>
                <a:path extrusionOk="0" h="2340610" w="679450">
                  <a:moveTo>
                    <a:pt x="126527" y="2340028"/>
                  </a:moveTo>
                  <a:lnTo>
                    <a:pt x="100628" y="2321148"/>
                  </a:lnTo>
                  <a:lnTo>
                    <a:pt x="80661" y="2293372"/>
                  </a:lnTo>
                  <a:lnTo>
                    <a:pt x="67810" y="2257292"/>
                  </a:lnTo>
                  <a:lnTo>
                    <a:pt x="63263" y="2213501"/>
                  </a:lnTo>
                  <a:lnTo>
                    <a:pt x="63263" y="1566545"/>
                  </a:lnTo>
                  <a:lnTo>
                    <a:pt x="58716" y="1522754"/>
                  </a:lnTo>
                  <a:lnTo>
                    <a:pt x="45866" y="1486674"/>
                  </a:lnTo>
                  <a:lnTo>
                    <a:pt x="25898" y="1458897"/>
                  </a:lnTo>
                  <a:lnTo>
                    <a:pt x="0" y="1440017"/>
                  </a:lnTo>
                  <a:lnTo>
                    <a:pt x="25898" y="1421138"/>
                  </a:lnTo>
                  <a:lnTo>
                    <a:pt x="45866" y="1393361"/>
                  </a:lnTo>
                  <a:lnTo>
                    <a:pt x="58716" y="1357281"/>
                  </a:lnTo>
                  <a:lnTo>
                    <a:pt x="63263" y="1313490"/>
                  </a:lnTo>
                  <a:lnTo>
                    <a:pt x="63263" y="666533"/>
                  </a:lnTo>
                  <a:lnTo>
                    <a:pt x="67810" y="622743"/>
                  </a:lnTo>
                  <a:lnTo>
                    <a:pt x="80661" y="586663"/>
                  </a:lnTo>
                  <a:lnTo>
                    <a:pt x="100628" y="558886"/>
                  </a:lnTo>
                  <a:lnTo>
                    <a:pt x="126527" y="540006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2" name="Google Shape;2252;p85"/>
          <p:cNvSpPr txBox="1"/>
          <p:nvPr/>
        </p:nvSpPr>
        <p:spPr>
          <a:xfrm>
            <a:off x="629437" y="1430931"/>
            <a:ext cx="147955" cy="93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3" name="Google Shape;2253;p85"/>
          <p:cNvGrpSpPr/>
          <p:nvPr/>
        </p:nvGrpSpPr>
        <p:grpSpPr>
          <a:xfrm>
            <a:off x="884923" y="217933"/>
            <a:ext cx="1359684" cy="2210904"/>
            <a:chOff x="884923" y="217933"/>
            <a:chExt cx="1359684" cy="2210904"/>
          </a:xfrm>
        </p:grpSpPr>
        <p:sp>
          <p:nvSpPr>
            <p:cNvPr id="2254" name="Google Shape;2254;p85"/>
            <p:cNvSpPr/>
            <p:nvPr/>
          </p:nvSpPr>
          <p:spPr>
            <a:xfrm>
              <a:off x="884923" y="1845272"/>
              <a:ext cx="562610" cy="583565"/>
            </a:xfrm>
            <a:custGeom>
              <a:rect b="b" l="l" r="r" t="t"/>
              <a:pathLst>
                <a:path extrusionOk="0" h="583564" w="562610">
                  <a:moveTo>
                    <a:pt x="180002" y="545341"/>
                  </a:moveTo>
                  <a:lnTo>
                    <a:pt x="174338" y="553110"/>
                  </a:lnTo>
                  <a:lnTo>
                    <a:pt x="166005" y="559101"/>
                  </a:lnTo>
                  <a:lnTo>
                    <a:pt x="155180" y="562956"/>
                  </a:lnTo>
                  <a:lnTo>
                    <a:pt x="142043" y="564320"/>
                  </a:lnTo>
                  <a:lnTo>
                    <a:pt x="127959" y="564320"/>
                  </a:lnTo>
                  <a:lnTo>
                    <a:pt x="114822" y="565684"/>
                  </a:lnTo>
                  <a:lnTo>
                    <a:pt x="103998" y="569539"/>
                  </a:lnTo>
                  <a:lnTo>
                    <a:pt x="95665" y="575529"/>
                  </a:lnTo>
                  <a:lnTo>
                    <a:pt x="90001" y="583299"/>
                  </a:lnTo>
                  <a:lnTo>
                    <a:pt x="84337" y="575529"/>
                  </a:lnTo>
                  <a:lnTo>
                    <a:pt x="76004" y="569539"/>
                  </a:lnTo>
                  <a:lnTo>
                    <a:pt x="65180" y="565684"/>
                  </a:lnTo>
                  <a:lnTo>
                    <a:pt x="52042" y="564320"/>
                  </a:lnTo>
                  <a:lnTo>
                    <a:pt x="37958" y="564320"/>
                  </a:lnTo>
                  <a:lnTo>
                    <a:pt x="24821" y="562956"/>
                  </a:lnTo>
                  <a:lnTo>
                    <a:pt x="13996" y="559101"/>
                  </a:lnTo>
                  <a:lnTo>
                    <a:pt x="5663" y="553110"/>
                  </a:lnTo>
                  <a:lnTo>
                    <a:pt x="0" y="545341"/>
                  </a:lnTo>
                </a:path>
                <a:path extrusionOk="0" h="583564" w="562610">
                  <a:moveTo>
                    <a:pt x="190529" y="539706"/>
                  </a:moveTo>
                  <a:lnTo>
                    <a:pt x="254569" y="526328"/>
                  </a:lnTo>
                  <a:lnTo>
                    <a:pt x="285274" y="503436"/>
                  </a:lnTo>
                  <a:lnTo>
                    <a:pt x="313346" y="469524"/>
                  </a:lnTo>
                  <a:lnTo>
                    <a:pt x="352884" y="410216"/>
                  </a:lnTo>
                  <a:lnTo>
                    <a:pt x="380957" y="376304"/>
                  </a:lnTo>
                  <a:lnTo>
                    <a:pt x="411662" y="353412"/>
                  </a:lnTo>
                  <a:lnTo>
                    <a:pt x="443682" y="341377"/>
                  </a:lnTo>
                  <a:lnTo>
                    <a:pt x="475702" y="340034"/>
                  </a:lnTo>
                  <a:lnTo>
                    <a:pt x="464626" y="309960"/>
                  </a:lnTo>
                  <a:lnTo>
                    <a:pt x="463420" y="275774"/>
                  </a:lnTo>
                  <a:lnTo>
                    <a:pt x="472741" y="238627"/>
                  </a:lnTo>
                  <a:lnTo>
                    <a:pt x="493247" y="199671"/>
                  </a:lnTo>
                  <a:lnTo>
                    <a:pt x="532785" y="140363"/>
                  </a:lnTo>
                  <a:lnTo>
                    <a:pt x="553291" y="101406"/>
                  </a:lnTo>
                  <a:lnTo>
                    <a:pt x="562612" y="64259"/>
                  </a:lnTo>
                  <a:lnTo>
                    <a:pt x="561406" y="30073"/>
                  </a:lnTo>
                  <a:lnTo>
                    <a:pt x="55033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85"/>
            <p:cNvSpPr/>
            <p:nvPr/>
          </p:nvSpPr>
          <p:spPr>
            <a:xfrm>
              <a:off x="1644532" y="217933"/>
              <a:ext cx="281305" cy="1980564"/>
            </a:xfrm>
            <a:custGeom>
              <a:rect b="b" l="l" r="r" t="t"/>
              <a:pathLst>
                <a:path extrusionOk="0" h="1980564" w="281305">
                  <a:moveTo>
                    <a:pt x="280803" y="0"/>
                  </a:moveTo>
                  <a:lnTo>
                    <a:pt x="0" y="419405"/>
                  </a:lnTo>
                  <a:lnTo>
                    <a:pt x="0" y="1980024"/>
                  </a:lnTo>
                  <a:lnTo>
                    <a:pt x="280803" y="1560619"/>
                  </a:lnTo>
                  <a:lnTo>
                    <a:pt x="280803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6" name="Google Shape;2256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8930" y="272836"/>
              <a:ext cx="441007" cy="187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7" name="Google Shape;2257;p85"/>
            <p:cNvSpPr/>
            <p:nvPr/>
          </p:nvSpPr>
          <p:spPr>
            <a:xfrm>
              <a:off x="1644532" y="217933"/>
              <a:ext cx="461009" cy="1980564"/>
            </a:xfrm>
            <a:custGeom>
              <a:rect b="b" l="l" r="r" t="t"/>
              <a:pathLst>
                <a:path extrusionOk="0" h="1980564" w="461010">
                  <a:moveTo>
                    <a:pt x="460805" y="0"/>
                  </a:moveTo>
                  <a:lnTo>
                    <a:pt x="280803" y="0"/>
                  </a:lnTo>
                  <a:lnTo>
                    <a:pt x="0" y="419405"/>
                  </a:lnTo>
                  <a:lnTo>
                    <a:pt x="0" y="1980024"/>
                  </a:lnTo>
                  <a:lnTo>
                    <a:pt x="180002" y="1980024"/>
                  </a:lnTo>
                  <a:lnTo>
                    <a:pt x="460805" y="1560619"/>
                  </a:lnTo>
                  <a:lnTo>
                    <a:pt x="460805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85"/>
            <p:cNvSpPr/>
            <p:nvPr/>
          </p:nvSpPr>
          <p:spPr>
            <a:xfrm>
              <a:off x="1644532" y="217933"/>
              <a:ext cx="600075" cy="1980564"/>
            </a:xfrm>
            <a:custGeom>
              <a:rect b="b" l="l" r="r" t="t"/>
              <a:pathLst>
                <a:path extrusionOk="0" h="1980564" w="600075">
                  <a:moveTo>
                    <a:pt x="0" y="1980024"/>
                  </a:moveTo>
                  <a:lnTo>
                    <a:pt x="0" y="419405"/>
                  </a:lnTo>
                  <a:lnTo>
                    <a:pt x="280803" y="0"/>
                  </a:lnTo>
                </a:path>
                <a:path extrusionOk="0" h="1980564" w="600075">
                  <a:moveTo>
                    <a:pt x="0" y="1980024"/>
                  </a:moveTo>
                  <a:lnTo>
                    <a:pt x="180002" y="1980024"/>
                  </a:lnTo>
                </a:path>
                <a:path extrusionOk="0" h="1980564" w="600075">
                  <a:moveTo>
                    <a:pt x="0" y="419405"/>
                  </a:moveTo>
                  <a:lnTo>
                    <a:pt x="180002" y="419405"/>
                  </a:lnTo>
                </a:path>
                <a:path extrusionOk="0" h="1980564" w="600075">
                  <a:moveTo>
                    <a:pt x="280803" y="0"/>
                  </a:moveTo>
                  <a:lnTo>
                    <a:pt x="460805" y="0"/>
                  </a:lnTo>
                </a:path>
                <a:path extrusionOk="0" h="1980564" w="600075">
                  <a:moveTo>
                    <a:pt x="180002" y="1980024"/>
                  </a:moveTo>
                  <a:lnTo>
                    <a:pt x="180002" y="419405"/>
                  </a:lnTo>
                  <a:lnTo>
                    <a:pt x="460805" y="0"/>
                  </a:lnTo>
                  <a:lnTo>
                    <a:pt x="460805" y="1560619"/>
                  </a:lnTo>
                  <a:lnTo>
                    <a:pt x="180002" y="1980024"/>
                  </a:lnTo>
                  <a:close/>
                </a:path>
                <a:path extrusionOk="0" h="1980564" w="600075">
                  <a:moveTo>
                    <a:pt x="473458" y="0"/>
                  </a:moveTo>
                  <a:lnTo>
                    <a:pt x="499356" y="18879"/>
                  </a:lnTo>
                  <a:lnTo>
                    <a:pt x="519324" y="46656"/>
                  </a:lnTo>
                  <a:lnTo>
                    <a:pt x="532174" y="82736"/>
                  </a:lnTo>
                  <a:lnTo>
                    <a:pt x="536721" y="126527"/>
                  </a:lnTo>
                  <a:lnTo>
                    <a:pt x="536721" y="653782"/>
                  </a:lnTo>
                  <a:lnTo>
                    <a:pt x="541268" y="697573"/>
                  </a:lnTo>
                  <a:lnTo>
                    <a:pt x="554119" y="733653"/>
                  </a:lnTo>
                  <a:lnTo>
                    <a:pt x="574086" y="761429"/>
                  </a:lnTo>
                  <a:lnTo>
                    <a:pt x="599985" y="780309"/>
                  </a:lnTo>
                  <a:lnTo>
                    <a:pt x="574086" y="799189"/>
                  </a:lnTo>
                  <a:lnTo>
                    <a:pt x="554119" y="826966"/>
                  </a:lnTo>
                  <a:lnTo>
                    <a:pt x="541268" y="863046"/>
                  </a:lnTo>
                  <a:lnTo>
                    <a:pt x="536721" y="906836"/>
                  </a:lnTo>
                  <a:lnTo>
                    <a:pt x="536721" y="1434092"/>
                  </a:lnTo>
                  <a:lnTo>
                    <a:pt x="532174" y="1477882"/>
                  </a:lnTo>
                  <a:lnTo>
                    <a:pt x="519324" y="1513962"/>
                  </a:lnTo>
                  <a:lnTo>
                    <a:pt x="499356" y="1541739"/>
                  </a:lnTo>
                  <a:lnTo>
                    <a:pt x="473458" y="156061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9" name="Google Shape;2259;p85"/>
          <p:cNvSpPr txBox="1"/>
          <p:nvPr/>
        </p:nvSpPr>
        <p:spPr>
          <a:xfrm>
            <a:off x="2219591" y="951240"/>
            <a:ext cx="147955" cy="93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Google Shape;2260;p85"/>
          <p:cNvSpPr/>
          <p:nvPr/>
        </p:nvSpPr>
        <p:spPr>
          <a:xfrm>
            <a:off x="1644532" y="2210611"/>
            <a:ext cx="180340" cy="38100"/>
          </a:xfrm>
          <a:custGeom>
            <a:rect b="b" l="l" r="r" t="t"/>
            <a:pathLst>
              <a:path extrusionOk="0" h="38100" w="180339">
                <a:moveTo>
                  <a:pt x="180002" y="0"/>
                </a:moveTo>
                <a:lnTo>
                  <a:pt x="174338" y="7769"/>
                </a:lnTo>
                <a:lnTo>
                  <a:pt x="166005" y="13759"/>
                </a:lnTo>
                <a:lnTo>
                  <a:pt x="155181" y="17614"/>
                </a:lnTo>
                <a:lnTo>
                  <a:pt x="142044" y="18979"/>
                </a:lnTo>
                <a:lnTo>
                  <a:pt x="127959" y="18979"/>
                </a:lnTo>
                <a:lnTo>
                  <a:pt x="114822" y="20343"/>
                </a:lnTo>
                <a:lnTo>
                  <a:pt x="103998" y="24198"/>
                </a:lnTo>
                <a:lnTo>
                  <a:pt x="95665" y="30188"/>
                </a:lnTo>
                <a:lnTo>
                  <a:pt x="90001" y="37958"/>
                </a:lnTo>
                <a:lnTo>
                  <a:pt x="84337" y="30188"/>
                </a:lnTo>
                <a:lnTo>
                  <a:pt x="76004" y="24198"/>
                </a:lnTo>
                <a:lnTo>
                  <a:pt x="65180" y="20343"/>
                </a:lnTo>
                <a:lnTo>
                  <a:pt x="52042" y="18979"/>
                </a:lnTo>
                <a:lnTo>
                  <a:pt x="37958" y="18979"/>
                </a:lnTo>
                <a:lnTo>
                  <a:pt x="24820" y="17614"/>
                </a:lnTo>
                <a:lnTo>
                  <a:pt x="13996" y="13759"/>
                </a:lnTo>
                <a:lnTo>
                  <a:pt x="5663" y="7769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85"/>
          <p:cNvSpPr txBox="1"/>
          <p:nvPr/>
        </p:nvSpPr>
        <p:spPr>
          <a:xfrm>
            <a:off x="1333309" y="2129252"/>
            <a:ext cx="561340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734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30000"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85"/>
          <p:cNvSpPr/>
          <p:nvPr/>
        </p:nvSpPr>
        <p:spPr>
          <a:xfrm>
            <a:off x="1835048" y="1785883"/>
            <a:ext cx="293370" cy="419734"/>
          </a:xfrm>
          <a:custGeom>
            <a:rect b="b" l="l" r="r" t="t"/>
            <a:pathLst>
              <a:path extrusionOk="0" h="419735" w="293369">
                <a:moveTo>
                  <a:pt x="0" y="419113"/>
                </a:moveTo>
                <a:lnTo>
                  <a:pt x="32022" y="417834"/>
                </a:lnTo>
                <a:lnTo>
                  <a:pt x="64066" y="405862"/>
                </a:lnTo>
                <a:lnTo>
                  <a:pt x="94816" y="383031"/>
                </a:lnTo>
                <a:lnTo>
                  <a:pt x="122956" y="349174"/>
                </a:lnTo>
                <a:lnTo>
                  <a:pt x="122480" y="349885"/>
                </a:lnTo>
                <a:lnTo>
                  <a:pt x="150620" y="316028"/>
                </a:lnTo>
                <a:lnTo>
                  <a:pt x="181370" y="293197"/>
                </a:lnTo>
                <a:lnTo>
                  <a:pt x="213414" y="281226"/>
                </a:lnTo>
                <a:lnTo>
                  <a:pt x="245437" y="279946"/>
                </a:lnTo>
                <a:lnTo>
                  <a:pt x="234420" y="249850"/>
                </a:lnTo>
                <a:lnTo>
                  <a:pt x="233282" y="215662"/>
                </a:lnTo>
                <a:lnTo>
                  <a:pt x="242676" y="178533"/>
                </a:lnTo>
                <a:lnTo>
                  <a:pt x="263259" y="139618"/>
                </a:lnTo>
                <a:lnTo>
                  <a:pt x="262784" y="140328"/>
                </a:lnTo>
                <a:lnTo>
                  <a:pt x="283367" y="101412"/>
                </a:lnTo>
                <a:lnTo>
                  <a:pt x="292762" y="64284"/>
                </a:lnTo>
                <a:lnTo>
                  <a:pt x="291623" y="30095"/>
                </a:lnTo>
                <a:lnTo>
                  <a:pt x="280607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p85"/>
          <p:cNvSpPr txBox="1"/>
          <p:nvPr/>
        </p:nvSpPr>
        <p:spPr>
          <a:xfrm>
            <a:off x="2066010" y="2031235"/>
            <a:ext cx="154940" cy="93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4" name="Google Shape;2264;p85"/>
          <p:cNvGrpSpPr/>
          <p:nvPr/>
        </p:nvGrpSpPr>
        <p:grpSpPr>
          <a:xfrm>
            <a:off x="3144583" y="186321"/>
            <a:ext cx="63233" cy="1419593"/>
            <a:chOff x="3144583" y="186321"/>
            <a:chExt cx="63233" cy="1419593"/>
          </a:xfrm>
        </p:grpSpPr>
        <p:pic>
          <p:nvPicPr>
            <p:cNvPr id="2265" name="Google Shape;2265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6" name="Google Shape;2266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7" name="Google Shape;2267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77847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8" name="Google Shape;2268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44583" y="116057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154268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0" name="Google Shape;2270;p85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Finally, coming to the  depth of the  output.</a:t>
            </a:r>
            <a:endParaRPr/>
          </a:p>
        </p:txBody>
      </p:sp>
      <p:sp>
        <p:nvSpPr>
          <p:cNvPr id="2271" name="Google Shape;2271;p85"/>
          <p:cNvSpPr txBox="1"/>
          <p:nvPr/>
        </p:nvSpPr>
        <p:spPr>
          <a:xfrm>
            <a:off x="3251695" y="439176"/>
            <a:ext cx="2293620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filter gives us one 2D output.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 will give us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2D out-  puts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think of the resulting output  as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2" name="Google Shape;2272;p8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73" name="Google Shape;2273;p8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8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5" name="Google Shape;2275;p85"/>
          <p:cNvSpPr txBox="1"/>
          <p:nvPr/>
        </p:nvSpPr>
        <p:spPr>
          <a:xfrm>
            <a:off x="924915" y="2428844"/>
            <a:ext cx="97155" cy="84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p85"/>
          <p:cNvSpPr txBox="1"/>
          <p:nvPr/>
        </p:nvSpPr>
        <p:spPr>
          <a:xfrm>
            <a:off x="1025715" y="2496923"/>
            <a:ext cx="6184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69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85"/>
          <p:cNvSpPr txBox="1"/>
          <p:nvPr/>
        </p:nvSpPr>
        <p:spPr>
          <a:xfrm>
            <a:off x="1338726" y="2550785"/>
            <a:ext cx="58419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85"/>
          <p:cNvSpPr txBox="1"/>
          <p:nvPr/>
        </p:nvSpPr>
        <p:spPr>
          <a:xfrm>
            <a:off x="1032916" y="2640928"/>
            <a:ext cx="604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69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aseline="-25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Google Shape;2279;p85"/>
          <p:cNvSpPr txBox="1"/>
          <p:nvPr/>
        </p:nvSpPr>
        <p:spPr>
          <a:xfrm>
            <a:off x="1334801" y="2694790"/>
            <a:ext cx="58419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85"/>
          <p:cNvSpPr txBox="1"/>
          <p:nvPr/>
        </p:nvSpPr>
        <p:spPr>
          <a:xfrm>
            <a:off x="1200442" y="2799779"/>
            <a:ext cx="264160" cy="100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30000" sz="8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Google Shape;2281;p8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8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83" name="Google Shape;2283;p8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6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284" name="Google Shape;284;p6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287" name="Google Shape;287;p6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6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291" name="Google Shape;291;p6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6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6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296" name="Google Shape;296;p6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3" name="Google Shape;303;p6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6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6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6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6"/>
          <p:cNvSpPr txBox="1"/>
          <p:nvPr/>
        </p:nvSpPr>
        <p:spPr>
          <a:xfrm>
            <a:off x="830627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8" name="Google Shape;308;p6"/>
          <p:cNvGraphicFramePr/>
          <p:nvPr/>
        </p:nvGraphicFramePr>
        <p:xfrm>
          <a:off x="840004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6"/>
          <p:cNvSpPr txBox="1"/>
          <p:nvPr/>
        </p:nvSpPr>
        <p:spPr>
          <a:xfrm>
            <a:off x="252483" y="1472835"/>
            <a:ext cx="12509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1750" rtl="0" algn="l">
              <a:lnSpc>
                <a:spcPct val="3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0" name="Google Shape;310;p6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1" name="Google Shape;311;p6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2" name="Google Shape;312;p6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315" name="Google Shape;3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 txBox="1"/>
          <p:nvPr/>
        </p:nvSpPr>
        <p:spPr>
          <a:xfrm>
            <a:off x="3251695" y="522051"/>
            <a:ext cx="2294255" cy="861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9" name="Google Shape;319;p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3" name="Google Shape;323;p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86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289" name="Google Shape;2289;p86"/>
          <p:cNvGrpSpPr/>
          <p:nvPr/>
        </p:nvGrpSpPr>
        <p:grpSpPr>
          <a:xfrm>
            <a:off x="566584" y="279903"/>
            <a:ext cx="918210" cy="2066925"/>
            <a:chOff x="566584" y="279903"/>
            <a:chExt cx="918210" cy="2066925"/>
          </a:xfrm>
        </p:grpSpPr>
        <p:sp>
          <p:nvSpPr>
            <p:cNvPr id="2290" name="Google Shape;2290;p86"/>
            <p:cNvSpPr/>
            <p:nvPr/>
          </p:nvSpPr>
          <p:spPr>
            <a:xfrm>
              <a:off x="705764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86"/>
            <p:cNvSpPr/>
            <p:nvPr/>
          </p:nvSpPr>
          <p:spPr>
            <a:xfrm>
              <a:off x="566584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2" name="Google Shape;2292;p86"/>
          <p:cNvSpPr txBox="1"/>
          <p:nvPr/>
        </p:nvSpPr>
        <p:spPr>
          <a:xfrm>
            <a:off x="379628" y="1599215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86"/>
          <p:cNvSpPr txBox="1"/>
          <p:nvPr/>
        </p:nvSpPr>
        <p:spPr>
          <a:xfrm>
            <a:off x="798588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86"/>
          <p:cNvSpPr txBox="1"/>
          <p:nvPr/>
        </p:nvSpPr>
        <p:spPr>
          <a:xfrm>
            <a:off x="1387627" y="1977218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5" name="Google Shape;2295;p86"/>
          <p:cNvGrpSpPr/>
          <p:nvPr/>
        </p:nvGrpSpPr>
        <p:grpSpPr>
          <a:xfrm>
            <a:off x="3029254" y="531910"/>
            <a:ext cx="1792616" cy="1651635"/>
            <a:chOff x="3029254" y="531910"/>
            <a:chExt cx="1792616" cy="1651635"/>
          </a:xfrm>
        </p:grpSpPr>
        <p:sp>
          <p:nvSpPr>
            <p:cNvPr id="2296" name="Google Shape;2296;p86"/>
            <p:cNvSpPr/>
            <p:nvPr/>
          </p:nvSpPr>
          <p:spPr>
            <a:xfrm>
              <a:off x="3029254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86"/>
            <p:cNvSpPr/>
            <p:nvPr/>
          </p:nvSpPr>
          <p:spPr>
            <a:xfrm>
              <a:off x="3029265" y="531910"/>
              <a:ext cx="1792605" cy="1651635"/>
            </a:xfrm>
            <a:custGeom>
              <a:rect b="b" l="l" r="r" t="t"/>
              <a:pathLst>
                <a:path extrusionOk="0" h="1651635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651635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651635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651635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651635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651635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  <a:path extrusionOk="0" h="1651635" w="1792604">
                  <a:moveTo>
                    <a:pt x="1260034" y="1524692"/>
                  </a:moveTo>
                  <a:lnTo>
                    <a:pt x="1241154" y="1550591"/>
                  </a:lnTo>
                  <a:lnTo>
                    <a:pt x="1213377" y="1570559"/>
                  </a:lnTo>
                  <a:lnTo>
                    <a:pt x="1177297" y="1583409"/>
                  </a:lnTo>
                  <a:lnTo>
                    <a:pt x="1133507" y="1587956"/>
                  </a:lnTo>
                  <a:lnTo>
                    <a:pt x="756544" y="1587956"/>
                  </a:lnTo>
                  <a:lnTo>
                    <a:pt x="712754" y="1592503"/>
                  </a:lnTo>
                  <a:lnTo>
                    <a:pt x="676674" y="1605353"/>
                  </a:lnTo>
                  <a:lnTo>
                    <a:pt x="648897" y="1625321"/>
                  </a:lnTo>
                  <a:lnTo>
                    <a:pt x="630017" y="1651220"/>
                  </a:lnTo>
                  <a:lnTo>
                    <a:pt x="611137" y="1625321"/>
                  </a:lnTo>
                  <a:lnTo>
                    <a:pt x="583360" y="1605353"/>
                  </a:lnTo>
                  <a:lnTo>
                    <a:pt x="547280" y="1592503"/>
                  </a:lnTo>
                  <a:lnTo>
                    <a:pt x="503490" y="1587956"/>
                  </a:lnTo>
                  <a:lnTo>
                    <a:pt x="126527" y="1587956"/>
                  </a:lnTo>
                  <a:lnTo>
                    <a:pt x="82737" y="1583409"/>
                  </a:lnTo>
                  <a:lnTo>
                    <a:pt x="46657" y="1570559"/>
                  </a:lnTo>
                  <a:lnTo>
                    <a:pt x="18880" y="1550591"/>
                  </a:lnTo>
                  <a:lnTo>
                    <a:pt x="0" y="1524692"/>
                  </a:lnTo>
                </a:path>
                <a:path extrusionOk="0" h="1651635" w="1792604">
                  <a:moveTo>
                    <a:pt x="1270546" y="1519079"/>
                  </a:moveTo>
                  <a:lnTo>
                    <a:pt x="1334613" y="1505827"/>
                  </a:lnTo>
                  <a:lnTo>
                    <a:pt x="1365363" y="1482996"/>
                  </a:lnTo>
                  <a:lnTo>
                    <a:pt x="1393503" y="1449140"/>
                  </a:lnTo>
                  <a:lnTo>
                    <a:pt x="1449141" y="1366039"/>
                  </a:lnTo>
                  <a:lnTo>
                    <a:pt x="1477281" y="1332182"/>
                  </a:lnTo>
                  <a:lnTo>
                    <a:pt x="1508031" y="1309351"/>
                  </a:lnTo>
                  <a:lnTo>
                    <a:pt x="1540075" y="1297379"/>
                  </a:lnTo>
                  <a:lnTo>
                    <a:pt x="1572098" y="1296100"/>
                  </a:lnTo>
                  <a:lnTo>
                    <a:pt x="1561081" y="1266004"/>
                  </a:lnTo>
                  <a:lnTo>
                    <a:pt x="1559943" y="1231816"/>
                  </a:lnTo>
                  <a:lnTo>
                    <a:pt x="1569337" y="1194687"/>
                  </a:lnTo>
                  <a:lnTo>
                    <a:pt x="1589921" y="1155771"/>
                  </a:lnTo>
                  <a:lnTo>
                    <a:pt x="1645559" y="1072669"/>
                  </a:lnTo>
                  <a:lnTo>
                    <a:pt x="1666143" y="1033754"/>
                  </a:lnTo>
                  <a:lnTo>
                    <a:pt x="1675537" y="996625"/>
                  </a:lnTo>
                  <a:lnTo>
                    <a:pt x="1674398" y="962437"/>
                  </a:lnTo>
                  <a:lnTo>
                    <a:pt x="1663382" y="93234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8" name="Google Shape;2298;p86"/>
          <p:cNvGrpSpPr/>
          <p:nvPr/>
        </p:nvGrpSpPr>
        <p:grpSpPr>
          <a:xfrm>
            <a:off x="1953204" y="909920"/>
            <a:ext cx="494665" cy="807085"/>
            <a:chOff x="1953204" y="909920"/>
            <a:chExt cx="494665" cy="807085"/>
          </a:xfrm>
        </p:grpSpPr>
        <p:sp>
          <p:nvSpPr>
            <p:cNvPr id="2299" name="Google Shape;2299;p86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86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86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86"/>
            <p:cNvSpPr/>
            <p:nvPr/>
          </p:nvSpPr>
          <p:spPr>
            <a:xfrm>
              <a:off x="1953204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3" name="Google Shape;2303;p86"/>
          <p:cNvSpPr txBox="1"/>
          <p:nvPr/>
        </p:nvSpPr>
        <p:spPr>
          <a:xfrm>
            <a:off x="2457505" y="1095216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86"/>
          <p:cNvSpPr txBox="1"/>
          <p:nvPr/>
        </p:nvSpPr>
        <p:spPr>
          <a:xfrm>
            <a:off x="2360688" y="1523612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86"/>
          <p:cNvSpPr txBox="1"/>
          <p:nvPr/>
        </p:nvSpPr>
        <p:spPr>
          <a:xfrm>
            <a:off x="1873491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0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135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86"/>
          <p:cNvSpPr txBox="1"/>
          <p:nvPr/>
        </p:nvSpPr>
        <p:spPr>
          <a:xfrm>
            <a:off x="2123954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7" name="Google Shape;2307;p86"/>
          <p:cNvSpPr txBox="1"/>
          <p:nvPr/>
        </p:nvSpPr>
        <p:spPr>
          <a:xfrm>
            <a:off x="1721485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Google Shape;2308;p86"/>
          <p:cNvSpPr txBox="1"/>
          <p:nvPr/>
        </p:nvSpPr>
        <p:spPr>
          <a:xfrm>
            <a:off x="2119157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9" name="Google Shape;2309;p86"/>
          <p:cNvSpPr txBox="1"/>
          <p:nvPr/>
        </p:nvSpPr>
        <p:spPr>
          <a:xfrm>
            <a:off x="1730298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Google Shape;2310;p86"/>
          <p:cNvSpPr txBox="1"/>
          <p:nvPr/>
        </p:nvSpPr>
        <p:spPr>
          <a:xfrm>
            <a:off x="1676819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11" name="Google Shape;2311;p86"/>
          <p:cNvSpPr txBox="1"/>
          <p:nvPr/>
        </p:nvSpPr>
        <p:spPr>
          <a:xfrm>
            <a:off x="2671343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86"/>
          <p:cNvSpPr txBox="1"/>
          <p:nvPr/>
        </p:nvSpPr>
        <p:spPr>
          <a:xfrm>
            <a:off x="4982959" y="934052"/>
            <a:ext cx="30607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86"/>
          <p:cNvSpPr txBox="1"/>
          <p:nvPr/>
        </p:nvSpPr>
        <p:spPr>
          <a:xfrm>
            <a:off x="3506330" y="2235640"/>
            <a:ext cx="30607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86"/>
          <p:cNvSpPr txBox="1"/>
          <p:nvPr/>
        </p:nvSpPr>
        <p:spPr>
          <a:xfrm>
            <a:off x="4781600" y="1816058"/>
            <a:ext cx="3162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5" name="Google Shape;2315;p8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16" name="Google Shape;2316;p8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8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8" name="Google Shape;2318;p8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8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20" name="Google Shape;2320;p8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87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326" name="Google Shape;2326;p87"/>
          <p:cNvGrpSpPr/>
          <p:nvPr/>
        </p:nvGrpSpPr>
        <p:grpSpPr>
          <a:xfrm>
            <a:off x="566584" y="279903"/>
            <a:ext cx="918210" cy="2066925"/>
            <a:chOff x="566584" y="279903"/>
            <a:chExt cx="918210" cy="2066925"/>
          </a:xfrm>
        </p:grpSpPr>
        <p:sp>
          <p:nvSpPr>
            <p:cNvPr id="2327" name="Google Shape;2327;p87"/>
            <p:cNvSpPr/>
            <p:nvPr/>
          </p:nvSpPr>
          <p:spPr>
            <a:xfrm>
              <a:off x="705764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87"/>
            <p:cNvSpPr/>
            <p:nvPr/>
          </p:nvSpPr>
          <p:spPr>
            <a:xfrm>
              <a:off x="566584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9" name="Google Shape;2329;p87"/>
          <p:cNvSpPr txBox="1"/>
          <p:nvPr/>
        </p:nvSpPr>
        <p:spPr>
          <a:xfrm>
            <a:off x="379628" y="1599215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87"/>
          <p:cNvSpPr txBox="1"/>
          <p:nvPr/>
        </p:nvSpPr>
        <p:spPr>
          <a:xfrm>
            <a:off x="798588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87"/>
          <p:cNvSpPr txBox="1"/>
          <p:nvPr/>
        </p:nvSpPr>
        <p:spPr>
          <a:xfrm>
            <a:off x="1387627" y="1977218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2" name="Google Shape;2332;p87"/>
          <p:cNvGrpSpPr/>
          <p:nvPr/>
        </p:nvGrpSpPr>
        <p:grpSpPr>
          <a:xfrm>
            <a:off x="3029254" y="531910"/>
            <a:ext cx="1792616" cy="1651635"/>
            <a:chOff x="3029254" y="531910"/>
            <a:chExt cx="1792616" cy="1651635"/>
          </a:xfrm>
        </p:grpSpPr>
        <p:sp>
          <p:nvSpPr>
            <p:cNvPr id="2333" name="Google Shape;2333;p87"/>
            <p:cNvSpPr/>
            <p:nvPr/>
          </p:nvSpPr>
          <p:spPr>
            <a:xfrm>
              <a:off x="3029254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87"/>
            <p:cNvSpPr/>
            <p:nvPr/>
          </p:nvSpPr>
          <p:spPr>
            <a:xfrm>
              <a:off x="3029265" y="531910"/>
              <a:ext cx="1792605" cy="1651635"/>
            </a:xfrm>
            <a:custGeom>
              <a:rect b="b" l="l" r="r" t="t"/>
              <a:pathLst>
                <a:path extrusionOk="0" h="1651635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651635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651635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651635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651635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651635" w="1792604">
                  <a:moveTo>
                    <a:pt x="1260034" y="1524692"/>
                  </a:moveTo>
                  <a:lnTo>
                    <a:pt x="1241154" y="1550591"/>
                  </a:lnTo>
                  <a:lnTo>
                    <a:pt x="1213377" y="1570559"/>
                  </a:lnTo>
                  <a:lnTo>
                    <a:pt x="1177297" y="1583409"/>
                  </a:lnTo>
                  <a:lnTo>
                    <a:pt x="1133507" y="1587956"/>
                  </a:lnTo>
                  <a:lnTo>
                    <a:pt x="756544" y="1587956"/>
                  </a:lnTo>
                  <a:lnTo>
                    <a:pt x="712754" y="1592503"/>
                  </a:lnTo>
                  <a:lnTo>
                    <a:pt x="676674" y="1605353"/>
                  </a:lnTo>
                  <a:lnTo>
                    <a:pt x="648897" y="1625321"/>
                  </a:lnTo>
                  <a:lnTo>
                    <a:pt x="630017" y="1651220"/>
                  </a:lnTo>
                  <a:lnTo>
                    <a:pt x="611137" y="1625321"/>
                  </a:lnTo>
                  <a:lnTo>
                    <a:pt x="583360" y="1605353"/>
                  </a:lnTo>
                  <a:lnTo>
                    <a:pt x="547280" y="1592503"/>
                  </a:lnTo>
                  <a:lnTo>
                    <a:pt x="503490" y="1587956"/>
                  </a:lnTo>
                  <a:lnTo>
                    <a:pt x="126527" y="1587956"/>
                  </a:lnTo>
                  <a:lnTo>
                    <a:pt x="82737" y="1583409"/>
                  </a:lnTo>
                  <a:lnTo>
                    <a:pt x="46657" y="1570559"/>
                  </a:lnTo>
                  <a:lnTo>
                    <a:pt x="18880" y="1550591"/>
                  </a:lnTo>
                  <a:lnTo>
                    <a:pt x="0" y="1524692"/>
                  </a:lnTo>
                </a:path>
                <a:path extrusionOk="0" h="1651635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  <a:path extrusionOk="0" h="1651635" w="1792604">
                  <a:moveTo>
                    <a:pt x="1270546" y="1519079"/>
                  </a:moveTo>
                  <a:lnTo>
                    <a:pt x="1334613" y="1505827"/>
                  </a:lnTo>
                  <a:lnTo>
                    <a:pt x="1365363" y="1482996"/>
                  </a:lnTo>
                  <a:lnTo>
                    <a:pt x="1393503" y="1449140"/>
                  </a:lnTo>
                  <a:lnTo>
                    <a:pt x="1449141" y="1366039"/>
                  </a:lnTo>
                  <a:lnTo>
                    <a:pt x="1477281" y="1332182"/>
                  </a:lnTo>
                  <a:lnTo>
                    <a:pt x="1508031" y="1309351"/>
                  </a:lnTo>
                  <a:lnTo>
                    <a:pt x="1540075" y="1297379"/>
                  </a:lnTo>
                  <a:lnTo>
                    <a:pt x="1572098" y="1296100"/>
                  </a:lnTo>
                  <a:lnTo>
                    <a:pt x="1561081" y="1266004"/>
                  </a:lnTo>
                  <a:lnTo>
                    <a:pt x="1559943" y="1231816"/>
                  </a:lnTo>
                  <a:lnTo>
                    <a:pt x="1569337" y="1194687"/>
                  </a:lnTo>
                  <a:lnTo>
                    <a:pt x="1589921" y="1155771"/>
                  </a:lnTo>
                  <a:lnTo>
                    <a:pt x="1645559" y="1072669"/>
                  </a:lnTo>
                  <a:lnTo>
                    <a:pt x="1666143" y="1033754"/>
                  </a:lnTo>
                  <a:lnTo>
                    <a:pt x="1675537" y="996625"/>
                  </a:lnTo>
                  <a:lnTo>
                    <a:pt x="1674398" y="962437"/>
                  </a:lnTo>
                  <a:lnTo>
                    <a:pt x="1663382" y="93234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5" name="Google Shape;2335;p87"/>
          <p:cNvGrpSpPr/>
          <p:nvPr/>
        </p:nvGrpSpPr>
        <p:grpSpPr>
          <a:xfrm>
            <a:off x="1953204" y="909920"/>
            <a:ext cx="494665" cy="807085"/>
            <a:chOff x="1953204" y="909920"/>
            <a:chExt cx="494665" cy="807085"/>
          </a:xfrm>
        </p:grpSpPr>
        <p:sp>
          <p:nvSpPr>
            <p:cNvPr id="2336" name="Google Shape;2336;p87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87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87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87"/>
            <p:cNvSpPr/>
            <p:nvPr/>
          </p:nvSpPr>
          <p:spPr>
            <a:xfrm>
              <a:off x="1953204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0" name="Google Shape;2340;p87"/>
          <p:cNvSpPr txBox="1"/>
          <p:nvPr/>
        </p:nvSpPr>
        <p:spPr>
          <a:xfrm>
            <a:off x="2457505" y="1095216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87"/>
          <p:cNvSpPr txBox="1"/>
          <p:nvPr/>
        </p:nvSpPr>
        <p:spPr>
          <a:xfrm>
            <a:off x="2360688" y="1523612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87"/>
          <p:cNvSpPr txBox="1"/>
          <p:nvPr/>
        </p:nvSpPr>
        <p:spPr>
          <a:xfrm>
            <a:off x="1873491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0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135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87"/>
          <p:cNvSpPr txBox="1"/>
          <p:nvPr/>
        </p:nvSpPr>
        <p:spPr>
          <a:xfrm>
            <a:off x="2123954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4" name="Google Shape;2344;p87"/>
          <p:cNvSpPr txBox="1"/>
          <p:nvPr/>
        </p:nvSpPr>
        <p:spPr>
          <a:xfrm>
            <a:off x="1721485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87"/>
          <p:cNvSpPr txBox="1"/>
          <p:nvPr/>
        </p:nvSpPr>
        <p:spPr>
          <a:xfrm>
            <a:off x="2119157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6" name="Google Shape;2346;p87"/>
          <p:cNvSpPr txBox="1"/>
          <p:nvPr/>
        </p:nvSpPr>
        <p:spPr>
          <a:xfrm>
            <a:off x="1730298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87"/>
          <p:cNvSpPr txBox="1"/>
          <p:nvPr/>
        </p:nvSpPr>
        <p:spPr>
          <a:xfrm>
            <a:off x="1676819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48" name="Google Shape;2348;p87"/>
          <p:cNvSpPr txBox="1"/>
          <p:nvPr/>
        </p:nvSpPr>
        <p:spPr>
          <a:xfrm>
            <a:off x="2671343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87"/>
          <p:cNvSpPr txBox="1"/>
          <p:nvPr/>
        </p:nvSpPr>
        <p:spPr>
          <a:xfrm>
            <a:off x="3619238" y="2229224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p87"/>
          <p:cNvSpPr txBox="1"/>
          <p:nvPr/>
        </p:nvSpPr>
        <p:spPr>
          <a:xfrm>
            <a:off x="4982959" y="934052"/>
            <a:ext cx="30607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1" name="Google Shape;2351;p87"/>
          <p:cNvSpPr txBox="1"/>
          <p:nvPr/>
        </p:nvSpPr>
        <p:spPr>
          <a:xfrm>
            <a:off x="4781600" y="1816058"/>
            <a:ext cx="3162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2" name="Google Shape;2352;p8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53" name="Google Shape;2353;p8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8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5" name="Google Shape;2355;p8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8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57" name="Google Shape;2357;p8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88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363" name="Google Shape;2363;p88"/>
          <p:cNvGrpSpPr/>
          <p:nvPr/>
        </p:nvGrpSpPr>
        <p:grpSpPr>
          <a:xfrm>
            <a:off x="566584" y="279903"/>
            <a:ext cx="918210" cy="2066925"/>
            <a:chOff x="566584" y="279903"/>
            <a:chExt cx="918210" cy="2066925"/>
          </a:xfrm>
        </p:grpSpPr>
        <p:sp>
          <p:nvSpPr>
            <p:cNvPr id="2364" name="Google Shape;2364;p88"/>
            <p:cNvSpPr/>
            <p:nvPr/>
          </p:nvSpPr>
          <p:spPr>
            <a:xfrm>
              <a:off x="705764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88"/>
            <p:cNvSpPr/>
            <p:nvPr/>
          </p:nvSpPr>
          <p:spPr>
            <a:xfrm>
              <a:off x="566584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6" name="Google Shape;2366;p88"/>
          <p:cNvSpPr txBox="1"/>
          <p:nvPr/>
        </p:nvSpPr>
        <p:spPr>
          <a:xfrm>
            <a:off x="379628" y="1599215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88"/>
          <p:cNvSpPr txBox="1"/>
          <p:nvPr/>
        </p:nvSpPr>
        <p:spPr>
          <a:xfrm>
            <a:off x="798588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p88"/>
          <p:cNvSpPr txBox="1"/>
          <p:nvPr/>
        </p:nvSpPr>
        <p:spPr>
          <a:xfrm>
            <a:off x="1387627" y="1977218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9" name="Google Shape;2369;p88"/>
          <p:cNvGrpSpPr/>
          <p:nvPr/>
        </p:nvGrpSpPr>
        <p:grpSpPr>
          <a:xfrm>
            <a:off x="3029254" y="531910"/>
            <a:ext cx="1792616" cy="1512573"/>
            <a:chOff x="3029254" y="531910"/>
            <a:chExt cx="1792616" cy="1512573"/>
          </a:xfrm>
        </p:grpSpPr>
        <p:sp>
          <p:nvSpPr>
            <p:cNvPr id="2370" name="Google Shape;2370;p88"/>
            <p:cNvSpPr/>
            <p:nvPr/>
          </p:nvSpPr>
          <p:spPr>
            <a:xfrm>
              <a:off x="3029254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88"/>
            <p:cNvSpPr/>
            <p:nvPr/>
          </p:nvSpPr>
          <p:spPr>
            <a:xfrm>
              <a:off x="3029265" y="531910"/>
              <a:ext cx="1792605" cy="1512570"/>
            </a:xfrm>
            <a:custGeom>
              <a:rect b="b" l="l" r="r" t="t"/>
              <a:pathLst>
                <a:path extrusionOk="0" h="1512570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512570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512570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512570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512570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512570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2" name="Google Shape;2372;p88"/>
          <p:cNvGrpSpPr/>
          <p:nvPr/>
        </p:nvGrpSpPr>
        <p:grpSpPr>
          <a:xfrm>
            <a:off x="1953204" y="909920"/>
            <a:ext cx="494665" cy="807085"/>
            <a:chOff x="1953204" y="909920"/>
            <a:chExt cx="494665" cy="807085"/>
          </a:xfrm>
        </p:grpSpPr>
        <p:sp>
          <p:nvSpPr>
            <p:cNvPr id="2373" name="Google Shape;2373;p88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88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88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88"/>
            <p:cNvSpPr/>
            <p:nvPr/>
          </p:nvSpPr>
          <p:spPr>
            <a:xfrm>
              <a:off x="1953204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7" name="Google Shape;2377;p88"/>
          <p:cNvSpPr txBox="1"/>
          <p:nvPr/>
        </p:nvSpPr>
        <p:spPr>
          <a:xfrm>
            <a:off x="2457505" y="1095216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88"/>
          <p:cNvSpPr txBox="1"/>
          <p:nvPr/>
        </p:nvSpPr>
        <p:spPr>
          <a:xfrm>
            <a:off x="2360688" y="1523612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88"/>
          <p:cNvSpPr txBox="1"/>
          <p:nvPr/>
        </p:nvSpPr>
        <p:spPr>
          <a:xfrm>
            <a:off x="1873491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0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135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88"/>
          <p:cNvSpPr txBox="1"/>
          <p:nvPr/>
        </p:nvSpPr>
        <p:spPr>
          <a:xfrm>
            <a:off x="2123954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1" name="Google Shape;2381;p88"/>
          <p:cNvSpPr txBox="1"/>
          <p:nvPr/>
        </p:nvSpPr>
        <p:spPr>
          <a:xfrm>
            <a:off x="1721485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88"/>
          <p:cNvSpPr txBox="1"/>
          <p:nvPr/>
        </p:nvSpPr>
        <p:spPr>
          <a:xfrm>
            <a:off x="2119157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3" name="Google Shape;2383;p88"/>
          <p:cNvSpPr txBox="1"/>
          <p:nvPr/>
        </p:nvSpPr>
        <p:spPr>
          <a:xfrm>
            <a:off x="1730298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88"/>
          <p:cNvSpPr txBox="1"/>
          <p:nvPr/>
        </p:nvSpPr>
        <p:spPr>
          <a:xfrm>
            <a:off x="1676819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85" name="Google Shape;2385;p88"/>
          <p:cNvSpPr txBox="1"/>
          <p:nvPr/>
        </p:nvSpPr>
        <p:spPr>
          <a:xfrm>
            <a:off x="2671343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88"/>
          <p:cNvSpPr txBox="1"/>
          <p:nvPr/>
        </p:nvSpPr>
        <p:spPr>
          <a:xfrm>
            <a:off x="4815311" y="889212"/>
            <a:ext cx="668655" cy="17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7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 = </a:t>
            </a:r>
            <a:r>
              <a:rPr lang="en-US" sz="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r>
              <a:rPr lang="en-US" sz="4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953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88"/>
          <p:cNvSpPr/>
          <p:nvPr/>
        </p:nvSpPr>
        <p:spPr>
          <a:xfrm>
            <a:off x="3029266" y="1464251"/>
            <a:ext cx="1675764" cy="719455"/>
          </a:xfrm>
          <a:custGeom>
            <a:rect b="b" l="l" r="r" t="t"/>
            <a:pathLst>
              <a:path extrusionOk="0" h="719455" w="1675764">
                <a:moveTo>
                  <a:pt x="1270546" y="586737"/>
                </a:moveTo>
                <a:lnTo>
                  <a:pt x="1334613" y="573486"/>
                </a:lnTo>
                <a:lnTo>
                  <a:pt x="1365363" y="550655"/>
                </a:lnTo>
                <a:lnTo>
                  <a:pt x="1393502" y="516798"/>
                </a:lnTo>
                <a:lnTo>
                  <a:pt x="1449141" y="433697"/>
                </a:lnTo>
                <a:lnTo>
                  <a:pt x="1477280" y="399841"/>
                </a:lnTo>
                <a:lnTo>
                  <a:pt x="1508030" y="377010"/>
                </a:lnTo>
                <a:lnTo>
                  <a:pt x="1540074" y="365038"/>
                </a:lnTo>
                <a:lnTo>
                  <a:pt x="1572097" y="363758"/>
                </a:lnTo>
                <a:lnTo>
                  <a:pt x="1561081" y="333663"/>
                </a:lnTo>
                <a:lnTo>
                  <a:pt x="1559942" y="299474"/>
                </a:lnTo>
                <a:lnTo>
                  <a:pt x="1569337" y="262346"/>
                </a:lnTo>
                <a:lnTo>
                  <a:pt x="1589920" y="223430"/>
                </a:lnTo>
                <a:lnTo>
                  <a:pt x="1645559" y="140328"/>
                </a:lnTo>
                <a:lnTo>
                  <a:pt x="1666142" y="101412"/>
                </a:lnTo>
                <a:lnTo>
                  <a:pt x="1675536" y="64284"/>
                </a:lnTo>
                <a:lnTo>
                  <a:pt x="1674398" y="30095"/>
                </a:lnTo>
                <a:lnTo>
                  <a:pt x="1663381" y="0"/>
                </a:lnTo>
              </a:path>
              <a:path extrusionOk="0" h="719455" w="1675764">
                <a:moveTo>
                  <a:pt x="1260033" y="592351"/>
                </a:moveTo>
                <a:lnTo>
                  <a:pt x="1241153" y="618250"/>
                </a:lnTo>
                <a:lnTo>
                  <a:pt x="1213376" y="638217"/>
                </a:lnTo>
                <a:lnTo>
                  <a:pt x="1177296" y="651068"/>
                </a:lnTo>
                <a:lnTo>
                  <a:pt x="1133506" y="655615"/>
                </a:lnTo>
                <a:lnTo>
                  <a:pt x="756544" y="655615"/>
                </a:lnTo>
                <a:lnTo>
                  <a:pt x="712753" y="660162"/>
                </a:lnTo>
                <a:lnTo>
                  <a:pt x="676673" y="673012"/>
                </a:lnTo>
                <a:lnTo>
                  <a:pt x="648896" y="692979"/>
                </a:lnTo>
                <a:lnTo>
                  <a:pt x="630016" y="718878"/>
                </a:lnTo>
                <a:lnTo>
                  <a:pt x="611137" y="692979"/>
                </a:lnTo>
                <a:lnTo>
                  <a:pt x="583360" y="673012"/>
                </a:lnTo>
                <a:lnTo>
                  <a:pt x="547280" y="660162"/>
                </a:lnTo>
                <a:lnTo>
                  <a:pt x="503489" y="655615"/>
                </a:lnTo>
                <a:lnTo>
                  <a:pt x="126527" y="655615"/>
                </a:lnTo>
                <a:lnTo>
                  <a:pt x="82736" y="651068"/>
                </a:lnTo>
                <a:lnTo>
                  <a:pt x="46656" y="638217"/>
                </a:lnTo>
                <a:lnTo>
                  <a:pt x="18879" y="618250"/>
                </a:lnTo>
                <a:lnTo>
                  <a:pt x="0" y="59235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88"/>
          <p:cNvSpPr txBox="1"/>
          <p:nvPr/>
        </p:nvSpPr>
        <p:spPr>
          <a:xfrm>
            <a:off x="4781600" y="1816058"/>
            <a:ext cx="3162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88"/>
          <p:cNvSpPr txBox="1"/>
          <p:nvPr/>
        </p:nvSpPr>
        <p:spPr>
          <a:xfrm>
            <a:off x="3619238" y="2229224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0" name="Google Shape;2390;p8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91" name="Google Shape;2391;p8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8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3" name="Google Shape;2393;p8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8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95" name="Google Shape;2395;p8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89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401" name="Google Shape;2401;p89"/>
          <p:cNvGrpSpPr/>
          <p:nvPr/>
        </p:nvGrpSpPr>
        <p:grpSpPr>
          <a:xfrm>
            <a:off x="566584" y="279903"/>
            <a:ext cx="918210" cy="2066925"/>
            <a:chOff x="566584" y="279903"/>
            <a:chExt cx="918210" cy="2066925"/>
          </a:xfrm>
        </p:grpSpPr>
        <p:sp>
          <p:nvSpPr>
            <p:cNvPr id="2402" name="Google Shape;2402;p89"/>
            <p:cNvSpPr/>
            <p:nvPr/>
          </p:nvSpPr>
          <p:spPr>
            <a:xfrm>
              <a:off x="705764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89"/>
            <p:cNvSpPr/>
            <p:nvPr/>
          </p:nvSpPr>
          <p:spPr>
            <a:xfrm>
              <a:off x="566584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4" name="Google Shape;2404;p89"/>
          <p:cNvSpPr txBox="1"/>
          <p:nvPr/>
        </p:nvSpPr>
        <p:spPr>
          <a:xfrm>
            <a:off x="379628" y="1599215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89"/>
          <p:cNvSpPr txBox="1"/>
          <p:nvPr/>
        </p:nvSpPr>
        <p:spPr>
          <a:xfrm>
            <a:off x="798588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89"/>
          <p:cNvSpPr txBox="1"/>
          <p:nvPr/>
        </p:nvSpPr>
        <p:spPr>
          <a:xfrm>
            <a:off x="1387627" y="1977218"/>
            <a:ext cx="14859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7" name="Google Shape;2407;p89"/>
          <p:cNvGrpSpPr/>
          <p:nvPr/>
        </p:nvGrpSpPr>
        <p:grpSpPr>
          <a:xfrm>
            <a:off x="3029254" y="531910"/>
            <a:ext cx="1792616" cy="1512573"/>
            <a:chOff x="3029254" y="531910"/>
            <a:chExt cx="1792616" cy="1512573"/>
          </a:xfrm>
        </p:grpSpPr>
        <p:sp>
          <p:nvSpPr>
            <p:cNvPr id="2408" name="Google Shape;2408;p89"/>
            <p:cNvSpPr/>
            <p:nvPr/>
          </p:nvSpPr>
          <p:spPr>
            <a:xfrm>
              <a:off x="3029254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89"/>
            <p:cNvSpPr/>
            <p:nvPr/>
          </p:nvSpPr>
          <p:spPr>
            <a:xfrm>
              <a:off x="3029265" y="531910"/>
              <a:ext cx="1792605" cy="1512570"/>
            </a:xfrm>
            <a:custGeom>
              <a:rect b="b" l="l" r="r" t="t"/>
              <a:pathLst>
                <a:path extrusionOk="0" h="1512570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512570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512570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512570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512570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512570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89"/>
          <p:cNvGrpSpPr/>
          <p:nvPr/>
        </p:nvGrpSpPr>
        <p:grpSpPr>
          <a:xfrm>
            <a:off x="1953204" y="909920"/>
            <a:ext cx="494665" cy="807085"/>
            <a:chOff x="1953204" y="909920"/>
            <a:chExt cx="494665" cy="807085"/>
          </a:xfrm>
        </p:grpSpPr>
        <p:sp>
          <p:nvSpPr>
            <p:cNvPr id="2411" name="Google Shape;2411;p89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89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89"/>
            <p:cNvSpPr/>
            <p:nvPr/>
          </p:nvSpPr>
          <p:spPr>
            <a:xfrm>
              <a:off x="1953204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89"/>
            <p:cNvSpPr/>
            <p:nvPr/>
          </p:nvSpPr>
          <p:spPr>
            <a:xfrm>
              <a:off x="1953204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5" name="Google Shape;2415;p89"/>
          <p:cNvSpPr txBox="1"/>
          <p:nvPr/>
        </p:nvSpPr>
        <p:spPr>
          <a:xfrm>
            <a:off x="2457505" y="1095216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89"/>
          <p:cNvSpPr txBox="1"/>
          <p:nvPr/>
        </p:nvSpPr>
        <p:spPr>
          <a:xfrm>
            <a:off x="2360688" y="1523612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89"/>
          <p:cNvSpPr txBox="1"/>
          <p:nvPr/>
        </p:nvSpPr>
        <p:spPr>
          <a:xfrm>
            <a:off x="1873491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0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4135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89"/>
          <p:cNvSpPr txBox="1"/>
          <p:nvPr/>
        </p:nvSpPr>
        <p:spPr>
          <a:xfrm>
            <a:off x="2123954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9" name="Google Shape;2419;p89"/>
          <p:cNvSpPr txBox="1"/>
          <p:nvPr/>
        </p:nvSpPr>
        <p:spPr>
          <a:xfrm>
            <a:off x="1721485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89"/>
          <p:cNvSpPr txBox="1"/>
          <p:nvPr/>
        </p:nvSpPr>
        <p:spPr>
          <a:xfrm>
            <a:off x="2119157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1" name="Google Shape;2421;p89"/>
          <p:cNvSpPr txBox="1"/>
          <p:nvPr/>
        </p:nvSpPr>
        <p:spPr>
          <a:xfrm>
            <a:off x="1730298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89"/>
          <p:cNvSpPr txBox="1"/>
          <p:nvPr/>
        </p:nvSpPr>
        <p:spPr>
          <a:xfrm>
            <a:off x="1676819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23" name="Google Shape;2423;p89"/>
          <p:cNvSpPr txBox="1"/>
          <p:nvPr/>
        </p:nvSpPr>
        <p:spPr>
          <a:xfrm>
            <a:off x="2671343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89"/>
          <p:cNvSpPr txBox="1"/>
          <p:nvPr/>
        </p:nvSpPr>
        <p:spPr>
          <a:xfrm>
            <a:off x="4815311" y="889212"/>
            <a:ext cx="668655" cy="17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7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 = </a:t>
            </a:r>
            <a:r>
              <a:rPr lang="en-US" sz="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r>
              <a:rPr lang="en-US" sz="4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953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89"/>
          <p:cNvSpPr/>
          <p:nvPr/>
        </p:nvSpPr>
        <p:spPr>
          <a:xfrm>
            <a:off x="3029266" y="1464251"/>
            <a:ext cx="1675764" cy="719455"/>
          </a:xfrm>
          <a:custGeom>
            <a:rect b="b" l="l" r="r" t="t"/>
            <a:pathLst>
              <a:path extrusionOk="0" h="719455" w="1675764">
                <a:moveTo>
                  <a:pt x="1260033" y="592351"/>
                </a:moveTo>
                <a:lnTo>
                  <a:pt x="1241153" y="618250"/>
                </a:lnTo>
                <a:lnTo>
                  <a:pt x="1213376" y="638217"/>
                </a:lnTo>
                <a:lnTo>
                  <a:pt x="1177296" y="651068"/>
                </a:lnTo>
                <a:lnTo>
                  <a:pt x="1133506" y="655615"/>
                </a:lnTo>
                <a:lnTo>
                  <a:pt x="756544" y="655615"/>
                </a:lnTo>
                <a:lnTo>
                  <a:pt x="712753" y="660162"/>
                </a:lnTo>
                <a:lnTo>
                  <a:pt x="676673" y="673012"/>
                </a:lnTo>
                <a:lnTo>
                  <a:pt x="648896" y="692979"/>
                </a:lnTo>
                <a:lnTo>
                  <a:pt x="630016" y="718878"/>
                </a:lnTo>
                <a:lnTo>
                  <a:pt x="611137" y="692979"/>
                </a:lnTo>
                <a:lnTo>
                  <a:pt x="583360" y="673012"/>
                </a:lnTo>
                <a:lnTo>
                  <a:pt x="547280" y="660162"/>
                </a:lnTo>
                <a:lnTo>
                  <a:pt x="503489" y="655615"/>
                </a:lnTo>
                <a:lnTo>
                  <a:pt x="126527" y="655615"/>
                </a:lnTo>
                <a:lnTo>
                  <a:pt x="82736" y="651068"/>
                </a:lnTo>
                <a:lnTo>
                  <a:pt x="46656" y="638217"/>
                </a:lnTo>
                <a:lnTo>
                  <a:pt x="18879" y="618250"/>
                </a:lnTo>
                <a:lnTo>
                  <a:pt x="0" y="592351"/>
                </a:lnTo>
              </a:path>
              <a:path extrusionOk="0" h="719455" w="1675764">
                <a:moveTo>
                  <a:pt x="1270546" y="586737"/>
                </a:moveTo>
                <a:lnTo>
                  <a:pt x="1334613" y="573486"/>
                </a:lnTo>
                <a:lnTo>
                  <a:pt x="1365363" y="550655"/>
                </a:lnTo>
                <a:lnTo>
                  <a:pt x="1393502" y="516798"/>
                </a:lnTo>
                <a:lnTo>
                  <a:pt x="1449141" y="433697"/>
                </a:lnTo>
                <a:lnTo>
                  <a:pt x="1477280" y="399841"/>
                </a:lnTo>
                <a:lnTo>
                  <a:pt x="1508030" y="377010"/>
                </a:lnTo>
                <a:lnTo>
                  <a:pt x="1540074" y="365038"/>
                </a:lnTo>
                <a:lnTo>
                  <a:pt x="1572097" y="363758"/>
                </a:lnTo>
                <a:lnTo>
                  <a:pt x="1561081" y="333663"/>
                </a:lnTo>
                <a:lnTo>
                  <a:pt x="1559942" y="299474"/>
                </a:lnTo>
                <a:lnTo>
                  <a:pt x="1569337" y="262346"/>
                </a:lnTo>
                <a:lnTo>
                  <a:pt x="1589920" y="223430"/>
                </a:lnTo>
                <a:lnTo>
                  <a:pt x="1645559" y="140328"/>
                </a:lnTo>
                <a:lnTo>
                  <a:pt x="1666142" y="101412"/>
                </a:lnTo>
                <a:lnTo>
                  <a:pt x="1675536" y="64284"/>
                </a:lnTo>
                <a:lnTo>
                  <a:pt x="1674398" y="30095"/>
                </a:lnTo>
                <a:lnTo>
                  <a:pt x="166338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89"/>
          <p:cNvSpPr txBox="1"/>
          <p:nvPr/>
        </p:nvSpPr>
        <p:spPr>
          <a:xfrm>
            <a:off x="3619238" y="2229224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89"/>
          <p:cNvSpPr txBox="1"/>
          <p:nvPr/>
        </p:nvSpPr>
        <p:spPr>
          <a:xfrm>
            <a:off x="4935517" y="1857499"/>
            <a:ext cx="58419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89"/>
          <p:cNvSpPr txBox="1"/>
          <p:nvPr/>
        </p:nvSpPr>
        <p:spPr>
          <a:xfrm>
            <a:off x="4617796" y="1771223"/>
            <a:ext cx="64325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 = </a:t>
            </a:r>
            <a:r>
              <a:rPr lang="en-US" sz="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r>
            <a:r>
              <a:rPr lang="en-US" sz="4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9" name="Google Shape;2429;p8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30" name="Google Shape;2430;p8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8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2" name="Google Shape;2432;p8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8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34" name="Google Shape;2434;p8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90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440" name="Google Shape;2440;p90"/>
          <p:cNvGrpSpPr/>
          <p:nvPr/>
        </p:nvGrpSpPr>
        <p:grpSpPr>
          <a:xfrm>
            <a:off x="546099" y="279903"/>
            <a:ext cx="918210" cy="2066925"/>
            <a:chOff x="546099" y="279903"/>
            <a:chExt cx="918210" cy="2066925"/>
          </a:xfrm>
        </p:grpSpPr>
        <p:sp>
          <p:nvSpPr>
            <p:cNvPr id="2441" name="Google Shape;2441;p90"/>
            <p:cNvSpPr/>
            <p:nvPr/>
          </p:nvSpPr>
          <p:spPr>
            <a:xfrm>
              <a:off x="685279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90"/>
            <p:cNvSpPr/>
            <p:nvPr/>
          </p:nvSpPr>
          <p:spPr>
            <a:xfrm>
              <a:off x="546099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3" name="Google Shape;2443;p90"/>
          <p:cNvSpPr txBox="1"/>
          <p:nvPr/>
        </p:nvSpPr>
        <p:spPr>
          <a:xfrm>
            <a:off x="379628" y="1599215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90"/>
          <p:cNvSpPr txBox="1"/>
          <p:nvPr/>
        </p:nvSpPr>
        <p:spPr>
          <a:xfrm>
            <a:off x="778103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90"/>
          <p:cNvSpPr txBox="1"/>
          <p:nvPr/>
        </p:nvSpPr>
        <p:spPr>
          <a:xfrm>
            <a:off x="1387627" y="1977218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6" name="Google Shape;2446;p90"/>
          <p:cNvGrpSpPr/>
          <p:nvPr/>
        </p:nvGrpSpPr>
        <p:grpSpPr>
          <a:xfrm>
            <a:off x="3008769" y="531910"/>
            <a:ext cx="1792616" cy="1651635"/>
            <a:chOff x="3008769" y="531910"/>
            <a:chExt cx="1792616" cy="1651635"/>
          </a:xfrm>
        </p:grpSpPr>
        <p:sp>
          <p:nvSpPr>
            <p:cNvPr id="2447" name="Google Shape;2447;p90"/>
            <p:cNvSpPr/>
            <p:nvPr/>
          </p:nvSpPr>
          <p:spPr>
            <a:xfrm>
              <a:off x="3008769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3008780" y="531910"/>
              <a:ext cx="1792605" cy="1651635"/>
            </a:xfrm>
            <a:custGeom>
              <a:rect b="b" l="l" r="r" t="t"/>
              <a:pathLst>
                <a:path extrusionOk="0" h="1651635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651635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651635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651635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651635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651635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  <a:path extrusionOk="0" h="1651635" w="1792604">
                  <a:moveTo>
                    <a:pt x="1260034" y="1524692"/>
                  </a:moveTo>
                  <a:lnTo>
                    <a:pt x="1241154" y="1550591"/>
                  </a:lnTo>
                  <a:lnTo>
                    <a:pt x="1213377" y="1570559"/>
                  </a:lnTo>
                  <a:lnTo>
                    <a:pt x="1177297" y="1583409"/>
                  </a:lnTo>
                  <a:lnTo>
                    <a:pt x="1133507" y="1587956"/>
                  </a:lnTo>
                  <a:lnTo>
                    <a:pt x="756544" y="1587956"/>
                  </a:lnTo>
                  <a:lnTo>
                    <a:pt x="712754" y="1592503"/>
                  </a:lnTo>
                  <a:lnTo>
                    <a:pt x="676674" y="1605353"/>
                  </a:lnTo>
                  <a:lnTo>
                    <a:pt x="648897" y="1625321"/>
                  </a:lnTo>
                  <a:lnTo>
                    <a:pt x="630017" y="1651220"/>
                  </a:lnTo>
                  <a:lnTo>
                    <a:pt x="611137" y="1625321"/>
                  </a:lnTo>
                  <a:lnTo>
                    <a:pt x="583360" y="1605353"/>
                  </a:lnTo>
                  <a:lnTo>
                    <a:pt x="547280" y="1592503"/>
                  </a:lnTo>
                  <a:lnTo>
                    <a:pt x="503490" y="1587956"/>
                  </a:lnTo>
                  <a:lnTo>
                    <a:pt x="126527" y="1587956"/>
                  </a:lnTo>
                  <a:lnTo>
                    <a:pt x="82737" y="1583409"/>
                  </a:lnTo>
                  <a:lnTo>
                    <a:pt x="46657" y="1570559"/>
                  </a:lnTo>
                  <a:lnTo>
                    <a:pt x="18880" y="1550591"/>
                  </a:lnTo>
                  <a:lnTo>
                    <a:pt x="0" y="1524692"/>
                  </a:lnTo>
                </a:path>
                <a:path extrusionOk="0" h="1651635" w="1792604">
                  <a:moveTo>
                    <a:pt x="1270546" y="1519079"/>
                  </a:moveTo>
                  <a:lnTo>
                    <a:pt x="1334613" y="1505827"/>
                  </a:lnTo>
                  <a:lnTo>
                    <a:pt x="1365363" y="1482996"/>
                  </a:lnTo>
                  <a:lnTo>
                    <a:pt x="1393503" y="1449140"/>
                  </a:lnTo>
                  <a:lnTo>
                    <a:pt x="1449141" y="1366039"/>
                  </a:lnTo>
                  <a:lnTo>
                    <a:pt x="1477281" y="1332182"/>
                  </a:lnTo>
                  <a:lnTo>
                    <a:pt x="1508031" y="1309351"/>
                  </a:lnTo>
                  <a:lnTo>
                    <a:pt x="1540075" y="1297379"/>
                  </a:lnTo>
                  <a:lnTo>
                    <a:pt x="1572098" y="1296100"/>
                  </a:lnTo>
                  <a:lnTo>
                    <a:pt x="1561081" y="1266004"/>
                  </a:lnTo>
                  <a:lnTo>
                    <a:pt x="1559943" y="1231816"/>
                  </a:lnTo>
                  <a:lnTo>
                    <a:pt x="1569337" y="1194687"/>
                  </a:lnTo>
                  <a:lnTo>
                    <a:pt x="1589921" y="1155771"/>
                  </a:lnTo>
                  <a:lnTo>
                    <a:pt x="1645559" y="1072669"/>
                  </a:lnTo>
                  <a:lnTo>
                    <a:pt x="1666143" y="1033754"/>
                  </a:lnTo>
                  <a:lnTo>
                    <a:pt x="1675537" y="996625"/>
                  </a:lnTo>
                  <a:lnTo>
                    <a:pt x="1674398" y="962437"/>
                  </a:lnTo>
                  <a:lnTo>
                    <a:pt x="1663382" y="93234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9" name="Google Shape;2449;p90"/>
          <p:cNvGrpSpPr/>
          <p:nvPr/>
        </p:nvGrpSpPr>
        <p:grpSpPr>
          <a:xfrm>
            <a:off x="1932718" y="909920"/>
            <a:ext cx="494666" cy="807085"/>
            <a:chOff x="1932718" y="909920"/>
            <a:chExt cx="494666" cy="807085"/>
          </a:xfrm>
        </p:grpSpPr>
        <p:sp>
          <p:nvSpPr>
            <p:cNvPr id="2450" name="Google Shape;2450;p90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90"/>
            <p:cNvSpPr/>
            <p:nvPr/>
          </p:nvSpPr>
          <p:spPr>
            <a:xfrm>
              <a:off x="1932719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90"/>
          <p:cNvSpPr txBox="1"/>
          <p:nvPr/>
        </p:nvSpPr>
        <p:spPr>
          <a:xfrm>
            <a:off x="2457505" y="1095216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90"/>
          <p:cNvSpPr txBox="1"/>
          <p:nvPr/>
        </p:nvSpPr>
        <p:spPr>
          <a:xfrm>
            <a:off x="2360688" y="1523612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90"/>
          <p:cNvSpPr txBox="1"/>
          <p:nvPr/>
        </p:nvSpPr>
        <p:spPr>
          <a:xfrm>
            <a:off x="1853006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6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0005" rtl="0" algn="ctr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67945" rtl="0" algn="ctr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90"/>
          <p:cNvSpPr txBox="1"/>
          <p:nvPr/>
        </p:nvSpPr>
        <p:spPr>
          <a:xfrm>
            <a:off x="2103469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8" name="Google Shape;2458;p90"/>
          <p:cNvSpPr txBox="1"/>
          <p:nvPr/>
        </p:nvSpPr>
        <p:spPr>
          <a:xfrm>
            <a:off x="1700999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Google Shape;2459;p90"/>
          <p:cNvSpPr txBox="1"/>
          <p:nvPr/>
        </p:nvSpPr>
        <p:spPr>
          <a:xfrm>
            <a:off x="2098672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0" name="Google Shape;2460;p90"/>
          <p:cNvSpPr txBox="1"/>
          <p:nvPr/>
        </p:nvSpPr>
        <p:spPr>
          <a:xfrm>
            <a:off x="1709813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90"/>
          <p:cNvSpPr txBox="1"/>
          <p:nvPr/>
        </p:nvSpPr>
        <p:spPr>
          <a:xfrm>
            <a:off x="1656333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62" name="Google Shape;2462;p90"/>
          <p:cNvSpPr txBox="1"/>
          <p:nvPr/>
        </p:nvSpPr>
        <p:spPr>
          <a:xfrm>
            <a:off x="2650858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90"/>
          <p:cNvSpPr txBox="1"/>
          <p:nvPr/>
        </p:nvSpPr>
        <p:spPr>
          <a:xfrm>
            <a:off x="4962487" y="934052"/>
            <a:ext cx="30607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90"/>
          <p:cNvSpPr txBox="1"/>
          <p:nvPr/>
        </p:nvSpPr>
        <p:spPr>
          <a:xfrm>
            <a:off x="3485857" y="2235640"/>
            <a:ext cx="30607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90"/>
          <p:cNvSpPr txBox="1"/>
          <p:nvPr/>
        </p:nvSpPr>
        <p:spPr>
          <a:xfrm>
            <a:off x="4761115" y="1816058"/>
            <a:ext cx="3162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6" name="Google Shape;2466;p9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67" name="Google Shape;2467;p9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9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9" name="Google Shape;2469;p9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p9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71" name="Google Shape;2471;p9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91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477" name="Google Shape;2477;p91"/>
          <p:cNvGrpSpPr/>
          <p:nvPr/>
        </p:nvGrpSpPr>
        <p:grpSpPr>
          <a:xfrm>
            <a:off x="546099" y="279903"/>
            <a:ext cx="918210" cy="2066925"/>
            <a:chOff x="546099" y="279903"/>
            <a:chExt cx="918210" cy="2066925"/>
          </a:xfrm>
        </p:grpSpPr>
        <p:sp>
          <p:nvSpPr>
            <p:cNvPr id="2478" name="Google Shape;2478;p91"/>
            <p:cNvSpPr/>
            <p:nvPr/>
          </p:nvSpPr>
          <p:spPr>
            <a:xfrm>
              <a:off x="685279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91"/>
            <p:cNvSpPr/>
            <p:nvPr/>
          </p:nvSpPr>
          <p:spPr>
            <a:xfrm>
              <a:off x="546099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0" name="Google Shape;2480;p91"/>
          <p:cNvSpPr txBox="1"/>
          <p:nvPr/>
        </p:nvSpPr>
        <p:spPr>
          <a:xfrm>
            <a:off x="379628" y="1599215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1" name="Google Shape;2481;p91"/>
          <p:cNvSpPr txBox="1"/>
          <p:nvPr/>
        </p:nvSpPr>
        <p:spPr>
          <a:xfrm>
            <a:off x="778103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2" name="Google Shape;2482;p91"/>
          <p:cNvSpPr txBox="1"/>
          <p:nvPr/>
        </p:nvSpPr>
        <p:spPr>
          <a:xfrm>
            <a:off x="1387627" y="1977218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3" name="Google Shape;2483;p91"/>
          <p:cNvGrpSpPr/>
          <p:nvPr/>
        </p:nvGrpSpPr>
        <p:grpSpPr>
          <a:xfrm>
            <a:off x="3008769" y="531910"/>
            <a:ext cx="1792616" cy="1651635"/>
            <a:chOff x="3008769" y="531910"/>
            <a:chExt cx="1792616" cy="1651635"/>
          </a:xfrm>
        </p:grpSpPr>
        <p:sp>
          <p:nvSpPr>
            <p:cNvPr id="2484" name="Google Shape;2484;p91"/>
            <p:cNvSpPr/>
            <p:nvPr/>
          </p:nvSpPr>
          <p:spPr>
            <a:xfrm>
              <a:off x="3008769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91"/>
            <p:cNvSpPr/>
            <p:nvPr/>
          </p:nvSpPr>
          <p:spPr>
            <a:xfrm>
              <a:off x="3008780" y="531910"/>
              <a:ext cx="1792605" cy="1651635"/>
            </a:xfrm>
            <a:custGeom>
              <a:rect b="b" l="l" r="r" t="t"/>
              <a:pathLst>
                <a:path extrusionOk="0" h="1651635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651635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651635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651635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651635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651635" w="1792604">
                  <a:moveTo>
                    <a:pt x="1260034" y="1524692"/>
                  </a:moveTo>
                  <a:lnTo>
                    <a:pt x="1241154" y="1550591"/>
                  </a:lnTo>
                  <a:lnTo>
                    <a:pt x="1213377" y="1570559"/>
                  </a:lnTo>
                  <a:lnTo>
                    <a:pt x="1177297" y="1583409"/>
                  </a:lnTo>
                  <a:lnTo>
                    <a:pt x="1133507" y="1587956"/>
                  </a:lnTo>
                  <a:lnTo>
                    <a:pt x="756544" y="1587956"/>
                  </a:lnTo>
                  <a:lnTo>
                    <a:pt x="712754" y="1592503"/>
                  </a:lnTo>
                  <a:lnTo>
                    <a:pt x="676674" y="1605353"/>
                  </a:lnTo>
                  <a:lnTo>
                    <a:pt x="648897" y="1625321"/>
                  </a:lnTo>
                  <a:lnTo>
                    <a:pt x="630017" y="1651220"/>
                  </a:lnTo>
                  <a:lnTo>
                    <a:pt x="611137" y="1625321"/>
                  </a:lnTo>
                  <a:lnTo>
                    <a:pt x="583360" y="1605353"/>
                  </a:lnTo>
                  <a:lnTo>
                    <a:pt x="547280" y="1592503"/>
                  </a:lnTo>
                  <a:lnTo>
                    <a:pt x="503490" y="1587956"/>
                  </a:lnTo>
                  <a:lnTo>
                    <a:pt x="126527" y="1587956"/>
                  </a:lnTo>
                  <a:lnTo>
                    <a:pt x="82737" y="1583409"/>
                  </a:lnTo>
                  <a:lnTo>
                    <a:pt x="46657" y="1570559"/>
                  </a:lnTo>
                  <a:lnTo>
                    <a:pt x="18880" y="1550591"/>
                  </a:lnTo>
                  <a:lnTo>
                    <a:pt x="0" y="1524692"/>
                  </a:lnTo>
                </a:path>
                <a:path extrusionOk="0" h="1651635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  <a:path extrusionOk="0" h="1651635" w="1792604">
                  <a:moveTo>
                    <a:pt x="1270546" y="1519079"/>
                  </a:moveTo>
                  <a:lnTo>
                    <a:pt x="1334613" y="1505827"/>
                  </a:lnTo>
                  <a:lnTo>
                    <a:pt x="1365363" y="1482996"/>
                  </a:lnTo>
                  <a:lnTo>
                    <a:pt x="1393503" y="1449140"/>
                  </a:lnTo>
                  <a:lnTo>
                    <a:pt x="1449141" y="1366039"/>
                  </a:lnTo>
                  <a:lnTo>
                    <a:pt x="1477281" y="1332182"/>
                  </a:lnTo>
                  <a:lnTo>
                    <a:pt x="1508031" y="1309351"/>
                  </a:lnTo>
                  <a:lnTo>
                    <a:pt x="1540075" y="1297379"/>
                  </a:lnTo>
                  <a:lnTo>
                    <a:pt x="1572098" y="1296100"/>
                  </a:lnTo>
                  <a:lnTo>
                    <a:pt x="1561081" y="1266004"/>
                  </a:lnTo>
                  <a:lnTo>
                    <a:pt x="1559943" y="1231816"/>
                  </a:lnTo>
                  <a:lnTo>
                    <a:pt x="1569337" y="1194687"/>
                  </a:lnTo>
                  <a:lnTo>
                    <a:pt x="1589921" y="1155771"/>
                  </a:lnTo>
                  <a:lnTo>
                    <a:pt x="1645559" y="1072669"/>
                  </a:lnTo>
                  <a:lnTo>
                    <a:pt x="1666143" y="1033754"/>
                  </a:lnTo>
                  <a:lnTo>
                    <a:pt x="1675537" y="996625"/>
                  </a:lnTo>
                  <a:lnTo>
                    <a:pt x="1674398" y="962437"/>
                  </a:lnTo>
                  <a:lnTo>
                    <a:pt x="1663382" y="93234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6" name="Google Shape;2486;p91"/>
          <p:cNvGrpSpPr/>
          <p:nvPr/>
        </p:nvGrpSpPr>
        <p:grpSpPr>
          <a:xfrm>
            <a:off x="1932718" y="909920"/>
            <a:ext cx="494666" cy="807085"/>
            <a:chOff x="1932718" y="909920"/>
            <a:chExt cx="494666" cy="807085"/>
          </a:xfrm>
        </p:grpSpPr>
        <p:sp>
          <p:nvSpPr>
            <p:cNvPr id="2487" name="Google Shape;2487;p91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91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91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91"/>
            <p:cNvSpPr/>
            <p:nvPr/>
          </p:nvSpPr>
          <p:spPr>
            <a:xfrm>
              <a:off x="1932719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1" name="Google Shape;2491;p91"/>
          <p:cNvSpPr txBox="1"/>
          <p:nvPr/>
        </p:nvSpPr>
        <p:spPr>
          <a:xfrm>
            <a:off x="2457505" y="1095216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91"/>
          <p:cNvSpPr txBox="1"/>
          <p:nvPr/>
        </p:nvSpPr>
        <p:spPr>
          <a:xfrm>
            <a:off x="2360688" y="1523612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91"/>
          <p:cNvSpPr txBox="1"/>
          <p:nvPr/>
        </p:nvSpPr>
        <p:spPr>
          <a:xfrm>
            <a:off x="1853006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6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0005" rtl="0" algn="ctr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67945" rtl="0" algn="ctr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91"/>
          <p:cNvSpPr txBox="1"/>
          <p:nvPr/>
        </p:nvSpPr>
        <p:spPr>
          <a:xfrm>
            <a:off x="2103469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5" name="Google Shape;2495;p91"/>
          <p:cNvSpPr txBox="1"/>
          <p:nvPr/>
        </p:nvSpPr>
        <p:spPr>
          <a:xfrm>
            <a:off x="1700999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91"/>
          <p:cNvSpPr txBox="1"/>
          <p:nvPr/>
        </p:nvSpPr>
        <p:spPr>
          <a:xfrm>
            <a:off x="2098672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7" name="Google Shape;2497;p91"/>
          <p:cNvSpPr txBox="1"/>
          <p:nvPr/>
        </p:nvSpPr>
        <p:spPr>
          <a:xfrm>
            <a:off x="1709813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p91"/>
          <p:cNvSpPr txBox="1"/>
          <p:nvPr/>
        </p:nvSpPr>
        <p:spPr>
          <a:xfrm>
            <a:off x="1656333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99" name="Google Shape;2499;p91"/>
          <p:cNvSpPr txBox="1"/>
          <p:nvPr/>
        </p:nvSpPr>
        <p:spPr>
          <a:xfrm>
            <a:off x="2650858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91"/>
          <p:cNvSpPr txBox="1"/>
          <p:nvPr/>
        </p:nvSpPr>
        <p:spPr>
          <a:xfrm>
            <a:off x="3619238" y="2229224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91"/>
          <p:cNvSpPr txBox="1"/>
          <p:nvPr/>
        </p:nvSpPr>
        <p:spPr>
          <a:xfrm>
            <a:off x="4962487" y="934052"/>
            <a:ext cx="30607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91"/>
          <p:cNvSpPr txBox="1"/>
          <p:nvPr/>
        </p:nvSpPr>
        <p:spPr>
          <a:xfrm>
            <a:off x="4761115" y="1816058"/>
            <a:ext cx="3162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3" name="Google Shape;2503;p9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04" name="Google Shape;2504;p9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9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6" name="Google Shape;2506;p9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Google Shape;2507;p9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08" name="Google Shape;2508;p9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92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514" name="Google Shape;2514;p92"/>
          <p:cNvGrpSpPr/>
          <p:nvPr/>
        </p:nvGrpSpPr>
        <p:grpSpPr>
          <a:xfrm>
            <a:off x="546099" y="279903"/>
            <a:ext cx="918210" cy="2066925"/>
            <a:chOff x="546099" y="279903"/>
            <a:chExt cx="918210" cy="2066925"/>
          </a:xfrm>
        </p:grpSpPr>
        <p:sp>
          <p:nvSpPr>
            <p:cNvPr id="2515" name="Google Shape;2515;p92"/>
            <p:cNvSpPr/>
            <p:nvPr/>
          </p:nvSpPr>
          <p:spPr>
            <a:xfrm>
              <a:off x="685279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92"/>
            <p:cNvSpPr/>
            <p:nvPr/>
          </p:nvSpPr>
          <p:spPr>
            <a:xfrm>
              <a:off x="546099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7" name="Google Shape;2517;p92"/>
          <p:cNvSpPr txBox="1"/>
          <p:nvPr/>
        </p:nvSpPr>
        <p:spPr>
          <a:xfrm>
            <a:off x="379628" y="1599215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92"/>
          <p:cNvSpPr txBox="1"/>
          <p:nvPr/>
        </p:nvSpPr>
        <p:spPr>
          <a:xfrm>
            <a:off x="778103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92"/>
          <p:cNvSpPr txBox="1"/>
          <p:nvPr/>
        </p:nvSpPr>
        <p:spPr>
          <a:xfrm>
            <a:off x="1387627" y="1977218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0" name="Google Shape;2520;p92"/>
          <p:cNvGrpSpPr/>
          <p:nvPr/>
        </p:nvGrpSpPr>
        <p:grpSpPr>
          <a:xfrm>
            <a:off x="3008769" y="531910"/>
            <a:ext cx="1792616" cy="1651635"/>
            <a:chOff x="3008769" y="531910"/>
            <a:chExt cx="1792616" cy="1651635"/>
          </a:xfrm>
        </p:grpSpPr>
        <p:sp>
          <p:nvSpPr>
            <p:cNvPr id="2521" name="Google Shape;2521;p92"/>
            <p:cNvSpPr/>
            <p:nvPr/>
          </p:nvSpPr>
          <p:spPr>
            <a:xfrm>
              <a:off x="3008769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92"/>
            <p:cNvSpPr/>
            <p:nvPr/>
          </p:nvSpPr>
          <p:spPr>
            <a:xfrm>
              <a:off x="3008780" y="531910"/>
              <a:ext cx="1792605" cy="1651635"/>
            </a:xfrm>
            <a:custGeom>
              <a:rect b="b" l="l" r="r" t="t"/>
              <a:pathLst>
                <a:path extrusionOk="0" h="1651635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651635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651635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651635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651635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651635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  <a:path extrusionOk="0" h="1651635" w="1792604">
                  <a:moveTo>
                    <a:pt x="1270546" y="1519079"/>
                  </a:moveTo>
                  <a:lnTo>
                    <a:pt x="1334613" y="1505827"/>
                  </a:lnTo>
                  <a:lnTo>
                    <a:pt x="1365363" y="1482996"/>
                  </a:lnTo>
                  <a:lnTo>
                    <a:pt x="1393503" y="1449140"/>
                  </a:lnTo>
                  <a:lnTo>
                    <a:pt x="1449141" y="1366039"/>
                  </a:lnTo>
                  <a:lnTo>
                    <a:pt x="1477281" y="1332182"/>
                  </a:lnTo>
                  <a:lnTo>
                    <a:pt x="1508031" y="1309351"/>
                  </a:lnTo>
                  <a:lnTo>
                    <a:pt x="1540075" y="1297379"/>
                  </a:lnTo>
                  <a:lnTo>
                    <a:pt x="1572098" y="1296100"/>
                  </a:lnTo>
                  <a:lnTo>
                    <a:pt x="1561081" y="1266004"/>
                  </a:lnTo>
                  <a:lnTo>
                    <a:pt x="1559943" y="1231816"/>
                  </a:lnTo>
                  <a:lnTo>
                    <a:pt x="1569337" y="1194687"/>
                  </a:lnTo>
                  <a:lnTo>
                    <a:pt x="1589921" y="1155771"/>
                  </a:lnTo>
                  <a:lnTo>
                    <a:pt x="1645559" y="1072669"/>
                  </a:lnTo>
                  <a:lnTo>
                    <a:pt x="1666143" y="1033754"/>
                  </a:lnTo>
                  <a:lnTo>
                    <a:pt x="1675537" y="996625"/>
                  </a:lnTo>
                  <a:lnTo>
                    <a:pt x="1674398" y="962437"/>
                  </a:lnTo>
                  <a:lnTo>
                    <a:pt x="1663382" y="932341"/>
                  </a:lnTo>
                </a:path>
                <a:path extrusionOk="0" h="1651635" w="1792604">
                  <a:moveTo>
                    <a:pt x="1260034" y="1524692"/>
                  </a:moveTo>
                  <a:lnTo>
                    <a:pt x="1241154" y="1550591"/>
                  </a:lnTo>
                  <a:lnTo>
                    <a:pt x="1213377" y="1570559"/>
                  </a:lnTo>
                  <a:lnTo>
                    <a:pt x="1177297" y="1583409"/>
                  </a:lnTo>
                  <a:lnTo>
                    <a:pt x="1133507" y="1587956"/>
                  </a:lnTo>
                  <a:lnTo>
                    <a:pt x="756544" y="1587956"/>
                  </a:lnTo>
                  <a:lnTo>
                    <a:pt x="712754" y="1592503"/>
                  </a:lnTo>
                  <a:lnTo>
                    <a:pt x="676674" y="1605353"/>
                  </a:lnTo>
                  <a:lnTo>
                    <a:pt x="648897" y="1625321"/>
                  </a:lnTo>
                  <a:lnTo>
                    <a:pt x="630017" y="1651220"/>
                  </a:lnTo>
                  <a:lnTo>
                    <a:pt x="611137" y="1625321"/>
                  </a:lnTo>
                  <a:lnTo>
                    <a:pt x="583360" y="1605353"/>
                  </a:lnTo>
                  <a:lnTo>
                    <a:pt x="547280" y="1592503"/>
                  </a:lnTo>
                  <a:lnTo>
                    <a:pt x="503490" y="1587956"/>
                  </a:lnTo>
                  <a:lnTo>
                    <a:pt x="126527" y="1587956"/>
                  </a:lnTo>
                  <a:lnTo>
                    <a:pt x="82737" y="1583409"/>
                  </a:lnTo>
                  <a:lnTo>
                    <a:pt x="46657" y="1570559"/>
                  </a:lnTo>
                  <a:lnTo>
                    <a:pt x="18880" y="1550591"/>
                  </a:lnTo>
                  <a:lnTo>
                    <a:pt x="0" y="152469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3" name="Google Shape;2523;p92"/>
          <p:cNvGrpSpPr/>
          <p:nvPr/>
        </p:nvGrpSpPr>
        <p:grpSpPr>
          <a:xfrm>
            <a:off x="1932718" y="909920"/>
            <a:ext cx="494666" cy="807085"/>
            <a:chOff x="1932718" y="909920"/>
            <a:chExt cx="494666" cy="807085"/>
          </a:xfrm>
        </p:grpSpPr>
        <p:sp>
          <p:nvSpPr>
            <p:cNvPr id="2524" name="Google Shape;2524;p92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92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92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92"/>
            <p:cNvSpPr/>
            <p:nvPr/>
          </p:nvSpPr>
          <p:spPr>
            <a:xfrm>
              <a:off x="1932719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8" name="Google Shape;2528;p92"/>
          <p:cNvSpPr txBox="1"/>
          <p:nvPr/>
        </p:nvSpPr>
        <p:spPr>
          <a:xfrm>
            <a:off x="2457505" y="1095216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92"/>
          <p:cNvSpPr txBox="1"/>
          <p:nvPr/>
        </p:nvSpPr>
        <p:spPr>
          <a:xfrm>
            <a:off x="2360688" y="1523612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92"/>
          <p:cNvSpPr txBox="1"/>
          <p:nvPr/>
        </p:nvSpPr>
        <p:spPr>
          <a:xfrm>
            <a:off x="1853006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6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0005" rtl="0" algn="ctr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67945" rtl="0" algn="ctr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92"/>
          <p:cNvSpPr txBox="1"/>
          <p:nvPr/>
        </p:nvSpPr>
        <p:spPr>
          <a:xfrm>
            <a:off x="2103469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92"/>
          <p:cNvSpPr txBox="1"/>
          <p:nvPr/>
        </p:nvSpPr>
        <p:spPr>
          <a:xfrm>
            <a:off x="1700999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92"/>
          <p:cNvSpPr txBox="1"/>
          <p:nvPr/>
        </p:nvSpPr>
        <p:spPr>
          <a:xfrm>
            <a:off x="2098672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4" name="Google Shape;2534;p92"/>
          <p:cNvSpPr txBox="1"/>
          <p:nvPr/>
        </p:nvSpPr>
        <p:spPr>
          <a:xfrm>
            <a:off x="1709813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p92"/>
          <p:cNvSpPr txBox="1"/>
          <p:nvPr/>
        </p:nvSpPr>
        <p:spPr>
          <a:xfrm>
            <a:off x="1656333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36" name="Google Shape;2536;p92"/>
          <p:cNvSpPr txBox="1"/>
          <p:nvPr/>
        </p:nvSpPr>
        <p:spPr>
          <a:xfrm>
            <a:off x="2650858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p92"/>
          <p:cNvSpPr txBox="1"/>
          <p:nvPr/>
        </p:nvSpPr>
        <p:spPr>
          <a:xfrm>
            <a:off x="5125246" y="975488"/>
            <a:ext cx="58419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8" name="Google Shape;2538;p92"/>
          <p:cNvSpPr txBox="1"/>
          <p:nvPr/>
        </p:nvSpPr>
        <p:spPr>
          <a:xfrm>
            <a:off x="4840000" y="921874"/>
            <a:ext cx="57848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 =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9" name="Google Shape;2539;p92"/>
          <p:cNvSpPr txBox="1"/>
          <p:nvPr/>
        </p:nvSpPr>
        <p:spPr>
          <a:xfrm>
            <a:off x="4761115" y="1816058"/>
            <a:ext cx="3162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aseline="30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92"/>
          <p:cNvSpPr txBox="1"/>
          <p:nvPr/>
        </p:nvSpPr>
        <p:spPr>
          <a:xfrm>
            <a:off x="3619238" y="2229224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1" name="Google Shape;2541;p9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42" name="Google Shape;2542;p9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9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4" name="Google Shape;2544;p9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5" name="Google Shape;2545;p9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46" name="Google Shape;2546;p9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93"/>
          <p:cNvSpPr txBox="1"/>
          <p:nvPr>
            <p:ph type="title"/>
          </p:nvPr>
        </p:nvSpPr>
        <p:spPr>
          <a:xfrm>
            <a:off x="2114537" y="0"/>
            <a:ext cx="1530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do a few exercises</a:t>
            </a:r>
            <a:endParaRPr/>
          </a:p>
        </p:txBody>
      </p:sp>
      <p:grpSp>
        <p:nvGrpSpPr>
          <p:cNvPr id="2552" name="Google Shape;2552;p93"/>
          <p:cNvGrpSpPr/>
          <p:nvPr/>
        </p:nvGrpSpPr>
        <p:grpSpPr>
          <a:xfrm>
            <a:off x="546099" y="279903"/>
            <a:ext cx="918210" cy="2066925"/>
            <a:chOff x="546099" y="279903"/>
            <a:chExt cx="918210" cy="2066925"/>
          </a:xfrm>
        </p:grpSpPr>
        <p:sp>
          <p:nvSpPr>
            <p:cNvPr id="2553" name="Google Shape;2553;p93"/>
            <p:cNvSpPr/>
            <p:nvPr/>
          </p:nvSpPr>
          <p:spPr>
            <a:xfrm>
              <a:off x="685279" y="279903"/>
              <a:ext cx="756285" cy="2016125"/>
            </a:xfrm>
            <a:custGeom>
              <a:rect b="b" l="l" r="r" t="t"/>
              <a:pathLst>
                <a:path extrusionOk="0" h="2016125" w="756285">
                  <a:moveTo>
                    <a:pt x="756019" y="0"/>
                  </a:moveTo>
                  <a:lnTo>
                    <a:pt x="504013" y="0"/>
                  </a:lnTo>
                  <a:lnTo>
                    <a:pt x="0" y="756019"/>
                  </a:lnTo>
                  <a:lnTo>
                    <a:pt x="0" y="2016053"/>
                  </a:lnTo>
                  <a:lnTo>
                    <a:pt x="252006" y="2016053"/>
                  </a:lnTo>
                  <a:lnTo>
                    <a:pt x="756019" y="1260033"/>
                  </a:lnTo>
                  <a:lnTo>
                    <a:pt x="756019" y="0"/>
                  </a:lnTo>
                  <a:close/>
                </a:path>
              </a:pathLst>
            </a:custGeom>
            <a:solidFill>
              <a:srgbClr val="7F7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93"/>
            <p:cNvSpPr/>
            <p:nvPr/>
          </p:nvSpPr>
          <p:spPr>
            <a:xfrm>
              <a:off x="546099" y="279903"/>
              <a:ext cx="918210" cy="2066925"/>
            </a:xfrm>
            <a:custGeom>
              <a:rect b="b" l="l" r="r" t="t"/>
              <a:pathLst>
                <a:path extrusionOk="0" h="2066925" w="918210">
                  <a:moveTo>
                    <a:pt x="139179" y="2016053"/>
                  </a:moveTo>
                  <a:lnTo>
                    <a:pt x="139179" y="756019"/>
                  </a:lnTo>
                  <a:lnTo>
                    <a:pt x="643193" y="0"/>
                  </a:lnTo>
                </a:path>
                <a:path extrusionOk="0" h="2066925" w="918210">
                  <a:moveTo>
                    <a:pt x="139179" y="2016053"/>
                  </a:moveTo>
                  <a:lnTo>
                    <a:pt x="391186" y="2016053"/>
                  </a:lnTo>
                </a:path>
                <a:path extrusionOk="0" h="2066925" w="918210">
                  <a:moveTo>
                    <a:pt x="139179" y="756019"/>
                  </a:moveTo>
                  <a:lnTo>
                    <a:pt x="391186" y="756019"/>
                  </a:lnTo>
                </a:path>
                <a:path extrusionOk="0" h="2066925" w="918210">
                  <a:moveTo>
                    <a:pt x="643193" y="0"/>
                  </a:moveTo>
                  <a:lnTo>
                    <a:pt x="895199" y="0"/>
                  </a:lnTo>
                </a:path>
                <a:path extrusionOk="0" h="2066925" w="918210">
                  <a:moveTo>
                    <a:pt x="391186" y="2016053"/>
                  </a:moveTo>
                  <a:lnTo>
                    <a:pt x="391186" y="756019"/>
                  </a:lnTo>
                  <a:lnTo>
                    <a:pt x="895199" y="0"/>
                  </a:lnTo>
                  <a:lnTo>
                    <a:pt x="895199" y="1260033"/>
                  </a:lnTo>
                  <a:lnTo>
                    <a:pt x="391186" y="2016053"/>
                  </a:lnTo>
                  <a:close/>
                </a:path>
                <a:path extrusionOk="0" h="2066925" w="918210">
                  <a:moveTo>
                    <a:pt x="126527" y="2016053"/>
                  </a:moveTo>
                  <a:lnTo>
                    <a:pt x="100628" y="1997173"/>
                  </a:lnTo>
                  <a:lnTo>
                    <a:pt x="80661" y="1969396"/>
                  </a:lnTo>
                  <a:lnTo>
                    <a:pt x="67810" y="1933316"/>
                  </a:lnTo>
                  <a:lnTo>
                    <a:pt x="63263" y="1889526"/>
                  </a:lnTo>
                  <a:lnTo>
                    <a:pt x="63263" y="1512563"/>
                  </a:lnTo>
                  <a:lnTo>
                    <a:pt x="58716" y="1468773"/>
                  </a:lnTo>
                  <a:lnTo>
                    <a:pt x="45866" y="1432693"/>
                  </a:lnTo>
                  <a:lnTo>
                    <a:pt x="25898" y="1404916"/>
                  </a:lnTo>
                  <a:lnTo>
                    <a:pt x="0" y="1386036"/>
                  </a:lnTo>
                  <a:lnTo>
                    <a:pt x="25898" y="1367156"/>
                  </a:lnTo>
                  <a:lnTo>
                    <a:pt x="45866" y="1339380"/>
                  </a:lnTo>
                  <a:lnTo>
                    <a:pt x="58716" y="1303299"/>
                  </a:lnTo>
                  <a:lnTo>
                    <a:pt x="63263" y="1259509"/>
                  </a:lnTo>
                  <a:lnTo>
                    <a:pt x="63263" y="882547"/>
                  </a:lnTo>
                  <a:lnTo>
                    <a:pt x="67810" y="838756"/>
                  </a:lnTo>
                  <a:lnTo>
                    <a:pt x="80661" y="802676"/>
                  </a:lnTo>
                  <a:lnTo>
                    <a:pt x="100628" y="774899"/>
                  </a:lnTo>
                  <a:lnTo>
                    <a:pt x="126527" y="756019"/>
                  </a:lnTo>
                </a:path>
                <a:path extrusionOk="0" h="2066925" w="918210">
                  <a:moveTo>
                    <a:pt x="391186" y="2028706"/>
                  </a:moveTo>
                  <a:lnTo>
                    <a:pt x="385522" y="2036475"/>
                  </a:lnTo>
                  <a:lnTo>
                    <a:pt x="377189" y="2042465"/>
                  </a:lnTo>
                  <a:lnTo>
                    <a:pt x="366365" y="2046320"/>
                  </a:lnTo>
                  <a:lnTo>
                    <a:pt x="353228" y="2047685"/>
                  </a:lnTo>
                  <a:lnTo>
                    <a:pt x="303141" y="2047685"/>
                  </a:lnTo>
                  <a:lnTo>
                    <a:pt x="290004" y="2049049"/>
                  </a:lnTo>
                  <a:lnTo>
                    <a:pt x="279180" y="2052904"/>
                  </a:lnTo>
                  <a:lnTo>
                    <a:pt x="270847" y="2058894"/>
                  </a:lnTo>
                  <a:lnTo>
                    <a:pt x="265183" y="2066664"/>
                  </a:lnTo>
                  <a:lnTo>
                    <a:pt x="259519" y="2058894"/>
                  </a:lnTo>
                  <a:lnTo>
                    <a:pt x="251186" y="2052904"/>
                  </a:lnTo>
                  <a:lnTo>
                    <a:pt x="240362" y="2049049"/>
                  </a:lnTo>
                  <a:lnTo>
                    <a:pt x="227225" y="2047685"/>
                  </a:lnTo>
                  <a:lnTo>
                    <a:pt x="177138" y="2047685"/>
                  </a:lnTo>
                  <a:lnTo>
                    <a:pt x="164001" y="2046320"/>
                  </a:lnTo>
                  <a:lnTo>
                    <a:pt x="153177" y="2042465"/>
                  </a:lnTo>
                  <a:lnTo>
                    <a:pt x="144844" y="2036475"/>
                  </a:lnTo>
                  <a:lnTo>
                    <a:pt x="139180" y="2028706"/>
                  </a:lnTo>
                </a:path>
                <a:path extrusionOk="0" h="2066925" w="918210">
                  <a:moveTo>
                    <a:pt x="401713" y="2023071"/>
                  </a:moveTo>
                  <a:lnTo>
                    <a:pt x="465754" y="2009693"/>
                  </a:lnTo>
                  <a:lnTo>
                    <a:pt x="496458" y="1986801"/>
                  </a:lnTo>
                  <a:lnTo>
                    <a:pt x="524530" y="1952889"/>
                  </a:lnTo>
                  <a:lnTo>
                    <a:pt x="635962" y="1785740"/>
                  </a:lnTo>
                  <a:lnTo>
                    <a:pt x="664034" y="1751828"/>
                  </a:lnTo>
                  <a:lnTo>
                    <a:pt x="694739" y="1728936"/>
                  </a:lnTo>
                  <a:lnTo>
                    <a:pt x="726759" y="1716901"/>
                  </a:lnTo>
                  <a:lnTo>
                    <a:pt x="758779" y="1715558"/>
                  </a:lnTo>
                  <a:lnTo>
                    <a:pt x="747703" y="1685484"/>
                  </a:lnTo>
                  <a:lnTo>
                    <a:pt x="746497" y="1651298"/>
                  </a:lnTo>
                  <a:lnTo>
                    <a:pt x="755818" y="1614151"/>
                  </a:lnTo>
                  <a:lnTo>
                    <a:pt x="776324" y="1575195"/>
                  </a:lnTo>
                  <a:lnTo>
                    <a:pt x="887756" y="1408045"/>
                  </a:lnTo>
                  <a:lnTo>
                    <a:pt x="908262" y="1369089"/>
                  </a:lnTo>
                  <a:lnTo>
                    <a:pt x="917583" y="1331942"/>
                  </a:lnTo>
                  <a:lnTo>
                    <a:pt x="916377" y="1297756"/>
                  </a:lnTo>
                  <a:lnTo>
                    <a:pt x="905301" y="126768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5" name="Google Shape;2555;p93"/>
          <p:cNvSpPr txBox="1"/>
          <p:nvPr/>
        </p:nvSpPr>
        <p:spPr>
          <a:xfrm>
            <a:off x="379628" y="1599215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6" name="Google Shape;2556;p93"/>
          <p:cNvSpPr txBox="1"/>
          <p:nvPr/>
        </p:nvSpPr>
        <p:spPr>
          <a:xfrm>
            <a:off x="778103" y="2355221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p93"/>
          <p:cNvSpPr txBox="1"/>
          <p:nvPr/>
        </p:nvSpPr>
        <p:spPr>
          <a:xfrm>
            <a:off x="1387627" y="1977218"/>
            <a:ext cx="10795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8" name="Google Shape;2558;p93"/>
          <p:cNvGrpSpPr/>
          <p:nvPr/>
        </p:nvGrpSpPr>
        <p:grpSpPr>
          <a:xfrm>
            <a:off x="3008769" y="531910"/>
            <a:ext cx="1792616" cy="1651635"/>
            <a:chOff x="3008769" y="531910"/>
            <a:chExt cx="1792616" cy="1651635"/>
          </a:xfrm>
        </p:grpSpPr>
        <p:sp>
          <p:nvSpPr>
            <p:cNvPr id="2559" name="Google Shape;2559;p93"/>
            <p:cNvSpPr/>
            <p:nvPr/>
          </p:nvSpPr>
          <p:spPr>
            <a:xfrm>
              <a:off x="3008769" y="531913"/>
              <a:ext cx="1653539" cy="1512570"/>
            </a:xfrm>
            <a:custGeom>
              <a:rect b="b" l="l" r="r" t="t"/>
              <a:pathLst>
                <a:path extrusionOk="0" h="1512570" w="1653539">
                  <a:moveTo>
                    <a:pt x="1653171" y="0"/>
                  </a:moveTo>
                  <a:lnTo>
                    <a:pt x="393141" y="0"/>
                  </a:lnTo>
                  <a:lnTo>
                    <a:pt x="0" y="587184"/>
                  </a:lnTo>
                  <a:lnTo>
                    <a:pt x="0" y="1512036"/>
                  </a:lnTo>
                  <a:lnTo>
                    <a:pt x="1260043" y="1512036"/>
                  </a:lnTo>
                  <a:lnTo>
                    <a:pt x="1653171" y="924864"/>
                  </a:lnTo>
                  <a:lnTo>
                    <a:pt x="1653171" y="0"/>
                  </a:lnTo>
                  <a:close/>
                </a:path>
              </a:pathLst>
            </a:custGeom>
            <a:solidFill>
              <a:srgbClr val="DFBF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93"/>
            <p:cNvSpPr/>
            <p:nvPr/>
          </p:nvSpPr>
          <p:spPr>
            <a:xfrm>
              <a:off x="3008780" y="531910"/>
              <a:ext cx="1792605" cy="1651635"/>
            </a:xfrm>
            <a:custGeom>
              <a:rect b="b" l="l" r="r" t="t"/>
              <a:pathLst>
                <a:path extrusionOk="0" h="1651635" w="1792604">
                  <a:moveTo>
                    <a:pt x="0" y="1512040"/>
                  </a:moveTo>
                  <a:lnTo>
                    <a:pt x="0" y="587176"/>
                  </a:lnTo>
                  <a:lnTo>
                    <a:pt x="393130" y="0"/>
                  </a:lnTo>
                </a:path>
                <a:path extrusionOk="0" h="1651635" w="1792604">
                  <a:moveTo>
                    <a:pt x="0" y="1512040"/>
                  </a:moveTo>
                  <a:lnTo>
                    <a:pt x="1260033" y="1512040"/>
                  </a:lnTo>
                </a:path>
                <a:path extrusionOk="0" h="1651635" w="1792604">
                  <a:moveTo>
                    <a:pt x="0" y="587176"/>
                  </a:moveTo>
                  <a:lnTo>
                    <a:pt x="1260033" y="587176"/>
                  </a:lnTo>
                </a:path>
                <a:path extrusionOk="0" h="1651635" w="1792604">
                  <a:moveTo>
                    <a:pt x="393130" y="0"/>
                  </a:moveTo>
                  <a:lnTo>
                    <a:pt x="1653163" y="0"/>
                  </a:lnTo>
                </a:path>
                <a:path extrusionOk="0" h="1651635" w="1792604">
                  <a:moveTo>
                    <a:pt x="1260033" y="1512040"/>
                  </a:moveTo>
                  <a:lnTo>
                    <a:pt x="1260033" y="587176"/>
                  </a:lnTo>
                  <a:lnTo>
                    <a:pt x="1653163" y="0"/>
                  </a:lnTo>
                  <a:lnTo>
                    <a:pt x="1653163" y="924864"/>
                  </a:lnTo>
                  <a:lnTo>
                    <a:pt x="1260033" y="1512040"/>
                  </a:lnTo>
                  <a:close/>
                </a:path>
                <a:path extrusionOk="0" h="1651635" w="1792604">
                  <a:moveTo>
                    <a:pt x="1665816" y="0"/>
                  </a:moveTo>
                  <a:lnTo>
                    <a:pt x="1691715" y="18879"/>
                  </a:lnTo>
                  <a:lnTo>
                    <a:pt x="1711682" y="46656"/>
                  </a:lnTo>
                  <a:lnTo>
                    <a:pt x="1724532" y="82736"/>
                  </a:lnTo>
                  <a:lnTo>
                    <a:pt x="1729079" y="126527"/>
                  </a:lnTo>
                  <a:lnTo>
                    <a:pt x="1729079" y="335904"/>
                  </a:lnTo>
                  <a:lnTo>
                    <a:pt x="1733626" y="379695"/>
                  </a:lnTo>
                  <a:lnTo>
                    <a:pt x="1746477" y="415775"/>
                  </a:lnTo>
                  <a:lnTo>
                    <a:pt x="1766444" y="443552"/>
                  </a:lnTo>
                  <a:lnTo>
                    <a:pt x="1792343" y="462432"/>
                  </a:lnTo>
                  <a:lnTo>
                    <a:pt x="1766444" y="481311"/>
                  </a:lnTo>
                  <a:lnTo>
                    <a:pt x="1746477" y="509088"/>
                  </a:lnTo>
                  <a:lnTo>
                    <a:pt x="1733626" y="545168"/>
                  </a:lnTo>
                  <a:lnTo>
                    <a:pt x="1729079" y="588959"/>
                  </a:lnTo>
                  <a:lnTo>
                    <a:pt x="1729079" y="798337"/>
                  </a:lnTo>
                  <a:lnTo>
                    <a:pt x="1724532" y="842127"/>
                  </a:lnTo>
                  <a:lnTo>
                    <a:pt x="1711682" y="878207"/>
                  </a:lnTo>
                  <a:lnTo>
                    <a:pt x="1691715" y="905984"/>
                  </a:lnTo>
                  <a:lnTo>
                    <a:pt x="1665816" y="924864"/>
                  </a:lnTo>
                </a:path>
                <a:path extrusionOk="0" h="1651635" w="1792604">
                  <a:moveTo>
                    <a:pt x="1260034" y="1524692"/>
                  </a:moveTo>
                  <a:lnTo>
                    <a:pt x="1241154" y="1550591"/>
                  </a:lnTo>
                  <a:lnTo>
                    <a:pt x="1213377" y="1570559"/>
                  </a:lnTo>
                  <a:lnTo>
                    <a:pt x="1177297" y="1583409"/>
                  </a:lnTo>
                  <a:lnTo>
                    <a:pt x="1133507" y="1587956"/>
                  </a:lnTo>
                  <a:lnTo>
                    <a:pt x="756544" y="1587956"/>
                  </a:lnTo>
                  <a:lnTo>
                    <a:pt x="712754" y="1592503"/>
                  </a:lnTo>
                  <a:lnTo>
                    <a:pt x="676674" y="1605353"/>
                  </a:lnTo>
                  <a:lnTo>
                    <a:pt x="648897" y="1625321"/>
                  </a:lnTo>
                  <a:lnTo>
                    <a:pt x="630017" y="1651220"/>
                  </a:lnTo>
                  <a:lnTo>
                    <a:pt x="611137" y="1625321"/>
                  </a:lnTo>
                  <a:lnTo>
                    <a:pt x="583360" y="1605353"/>
                  </a:lnTo>
                  <a:lnTo>
                    <a:pt x="547280" y="1592503"/>
                  </a:lnTo>
                  <a:lnTo>
                    <a:pt x="503490" y="1587956"/>
                  </a:lnTo>
                  <a:lnTo>
                    <a:pt x="126527" y="1587956"/>
                  </a:lnTo>
                  <a:lnTo>
                    <a:pt x="82737" y="1583409"/>
                  </a:lnTo>
                  <a:lnTo>
                    <a:pt x="46657" y="1570559"/>
                  </a:lnTo>
                  <a:lnTo>
                    <a:pt x="18880" y="1550591"/>
                  </a:lnTo>
                  <a:lnTo>
                    <a:pt x="0" y="1524692"/>
                  </a:lnTo>
                </a:path>
                <a:path extrusionOk="0" h="1651635" w="1792604">
                  <a:moveTo>
                    <a:pt x="1270546" y="1519079"/>
                  </a:moveTo>
                  <a:lnTo>
                    <a:pt x="1334613" y="1505827"/>
                  </a:lnTo>
                  <a:lnTo>
                    <a:pt x="1365363" y="1482996"/>
                  </a:lnTo>
                  <a:lnTo>
                    <a:pt x="1393503" y="1449140"/>
                  </a:lnTo>
                  <a:lnTo>
                    <a:pt x="1449141" y="1366039"/>
                  </a:lnTo>
                  <a:lnTo>
                    <a:pt x="1477281" y="1332182"/>
                  </a:lnTo>
                  <a:lnTo>
                    <a:pt x="1508031" y="1309351"/>
                  </a:lnTo>
                  <a:lnTo>
                    <a:pt x="1540075" y="1297379"/>
                  </a:lnTo>
                  <a:lnTo>
                    <a:pt x="1572098" y="1296100"/>
                  </a:lnTo>
                  <a:lnTo>
                    <a:pt x="1561081" y="1266004"/>
                  </a:lnTo>
                  <a:lnTo>
                    <a:pt x="1559943" y="1231816"/>
                  </a:lnTo>
                  <a:lnTo>
                    <a:pt x="1569337" y="1194687"/>
                  </a:lnTo>
                  <a:lnTo>
                    <a:pt x="1589921" y="1155771"/>
                  </a:lnTo>
                  <a:lnTo>
                    <a:pt x="1645559" y="1072669"/>
                  </a:lnTo>
                  <a:lnTo>
                    <a:pt x="1666143" y="1033754"/>
                  </a:lnTo>
                  <a:lnTo>
                    <a:pt x="1675537" y="996625"/>
                  </a:lnTo>
                  <a:lnTo>
                    <a:pt x="1674398" y="962437"/>
                  </a:lnTo>
                  <a:lnTo>
                    <a:pt x="1663382" y="93234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1" name="Google Shape;2561;p93"/>
          <p:cNvGrpSpPr/>
          <p:nvPr/>
        </p:nvGrpSpPr>
        <p:grpSpPr>
          <a:xfrm>
            <a:off x="1932718" y="909920"/>
            <a:ext cx="494666" cy="807085"/>
            <a:chOff x="1932718" y="909920"/>
            <a:chExt cx="494666" cy="807085"/>
          </a:xfrm>
        </p:grpSpPr>
        <p:sp>
          <p:nvSpPr>
            <p:cNvPr id="2562" name="Google Shape;2562;p93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418332" y="0"/>
                  </a:moveTo>
                  <a:lnTo>
                    <a:pt x="166325" y="0"/>
                  </a:lnTo>
                  <a:lnTo>
                    <a:pt x="0" y="252006"/>
                  </a:lnTo>
                  <a:lnTo>
                    <a:pt x="0" y="756020"/>
                  </a:lnTo>
                  <a:lnTo>
                    <a:pt x="252006" y="756020"/>
                  </a:lnTo>
                  <a:lnTo>
                    <a:pt x="418332" y="504013"/>
                  </a:lnTo>
                  <a:lnTo>
                    <a:pt x="418332" y="0"/>
                  </a:lnTo>
                  <a:close/>
                </a:path>
              </a:pathLst>
            </a:custGeom>
            <a:solidFill>
              <a:srgbClr val="DFBF9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93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0" y="756020"/>
                  </a:moveTo>
                  <a:lnTo>
                    <a:pt x="0" y="252006"/>
                  </a:lnTo>
                  <a:lnTo>
                    <a:pt x="166325" y="0"/>
                  </a:lnTo>
                </a:path>
                <a:path extrusionOk="0" h="756285" w="418464">
                  <a:moveTo>
                    <a:pt x="0" y="756020"/>
                  </a:moveTo>
                  <a:lnTo>
                    <a:pt x="252006" y="756020"/>
                  </a:lnTo>
                </a:path>
                <a:path extrusionOk="0" h="756285" w="418464">
                  <a:moveTo>
                    <a:pt x="0" y="252006"/>
                  </a:moveTo>
                  <a:lnTo>
                    <a:pt x="252006" y="252006"/>
                  </a:lnTo>
                </a:path>
                <a:path extrusionOk="0" h="756285" w="418464">
                  <a:moveTo>
                    <a:pt x="166325" y="0"/>
                  </a:moveTo>
                  <a:lnTo>
                    <a:pt x="418332" y="0"/>
                  </a:lnTo>
                </a:path>
                <a:path extrusionOk="0" h="756285" w="418464">
                  <a:moveTo>
                    <a:pt x="252006" y="756020"/>
                  </a:moveTo>
                  <a:lnTo>
                    <a:pt x="252006" y="252006"/>
                  </a:lnTo>
                  <a:lnTo>
                    <a:pt x="418332" y="0"/>
                  </a:lnTo>
                  <a:lnTo>
                    <a:pt x="418332" y="504013"/>
                  </a:lnTo>
                  <a:lnTo>
                    <a:pt x="252006" y="756020"/>
                  </a:lnTo>
                  <a:close/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93"/>
            <p:cNvSpPr/>
            <p:nvPr/>
          </p:nvSpPr>
          <p:spPr>
            <a:xfrm>
              <a:off x="1932718" y="909920"/>
              <a:ext cx="418465" cy="756285"/>
            </a:xfrm>
            <a:custGeom>
              <a:rect b="b" l="l" r="r" t="t"/>
              <a:pathLst>
                <a:path extrusionOk="0" h="756285" w="418464">
                  <a:moveTo>
                    <a:pt x="166325" y="504013"/>
                  </a:moveTo>
                  <a:lnTo>
                    <a:pt x="0" y="75602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166325" y="0"/>
                  </a:lnTo>
                </a:path>
                <a:path extrusionOk="0" h="756285" w="418464">
                  <a:moveTo>
                    <a:pt x="166325" y="504013"/>
                  </a:moveTo>
                  <a:lnTo>
                    <a:pt x="418332" y="50401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93"/>
            <p:cNvSpPr/>
            <p:nvPr/>
          </p:nvSpPr>
          <p:spPr>
            <a:xfrm>
              <a:off x="1932719" y="909920"/>
              <a:ext cx="494665" cy="807085"/>
            </a:xfrm>
            <a:custGeom>
              <a:rect b="b" l="l" r="r" t="t"/>
              <a:pathLst>
                <a:path extrusionOk="0" h="807085" w="494664">
                  <a:moveTo>
                    <a:pt x="430984" y="0"/>
                  </a:moveTo>
                  <a:lnTo>
                    <a:pt x="443933" y="9439"/>
                  </a:lnTo>
                  <a:lnTo>
                    <a:pt x="453917" y="23328"/>
                  </a:lnTo>
                  <a:lnTo>
                    <a:pt x="460342" y="41368"/>
                  </a:lnTo>
                  <a:lnTo>
                    <a:pt x="462615" y="63263"/>
                  </a:lnTo>
                  <a:lnTo>
                    <a:pt x="462615" y="188743"/>
                  </a:lnTo>
                  <a:lnTo>
                    <a:pt x="464889" y="210638"/>
                  </a:lnTo>
                  <a:lnTo>
                    <a:pt x="471314" y="228678"/>
                  </a:lnTo>
                  <a:lnTo>
                    <a:pt x="481298" y="242566"/>
                  </a:lnTo>
                  <a:lnTo>
                    <a:pt x="494247" y="252006"/>
                  </a:lnTo>
                  <a:lnTo>
                    <a:pt x="481298" y="261446"/>
                  </a:lnTo>
                  <a:lnTo>
                    <a:pt x="471314" y="275334"/>
                  </a:lnTo>
                  <a:lnTo>
                    <a:pt x="464889" y="293375"/>
                  </a:lnTo>
                  <a:lnTo>
                    <a:pt x="462615" y="315270"/>
                  </a:lnTo>
                  <a:lnTo>
                    <a:pt x="462615" y="440749"/>
                  </a:lnTo>
                  <a:lnTo>
                    <a:pt x="460342" y="462644"/>
                  </a:lnTo>
                  <a:lnTo>
                    <a:pt x="453917" y="480685"/>
                  </a:lnTo>
                  <a:lnTo>
                    <a:pt x="443933" y="494573"/>
                  </a:lnTo>
                  <a:lnTo>
                    <a:pt x="430984" y="504013"/>
                  </a:lnTo>
                </a:path>
                <a:path extrusionOk="0" h="807085" w="494664">
                  <a:moveTo>
                    <a:pt x="252006" y="768672"/>
                  </a:moveTo>
                  <a:lnTo>
                    <a:pt x="246342" y="776442"/>
                  </a:lnTo>
                  <a:lnTo>
                    <a:pt x="238009" y="782432"/>
                  </a:lnTo>
                  <a:lnTo>
                    <a:pt x="227185" y="786287"/>
                  </a:lnTo>
                  <a:lnTo>
                    <a:pt x="214048" y="787651"/>
                  </a:lnTo>
                  <a:lnTo>
                    <a:pt x="163961" y="787651"/>
                  </a:lnTo>
                  <a:lnTo>
                    <a:pt x="150824" y="789015"/>
                  </a:lnTo>
                  <a:lnTo>
                    <a:pt x="140000" y="792871"/>
                  </a:lnTo>
                  <a:lnTo>
                    <a:pt x="131667" y="798861"/>
                  </a:lnTo>
                  <a:lnTo>
                    <a:pt x="126003" y="806630"/>
                  </a:lnTo>
                  <a:lnTo>
                    <a:pt x="120339" y="798861"/>
                  </a:lnTo>
                  <a:lnTo>
                    <a:pt x="112006" y="792871"/>
                  </a:lnTo>
                  <a:lnTo>
                    <a:pt x="101182" y="789015"/>
                  </a:lnTo>
                  <a:lnTo>
                    <a:pt x="88045" y="787651"/>
                  </a:lnTo>
                  <a:lnTo>
                    <a:pt x="37958" y="787651"/>
                  </a:lnTo>
                  <a:lnTo>
                    <a:pt x="24821" y="786287"/>
                  </a:lnTo>
                  <a:lnTo>
                    <a:pt x="13997" y="782432"/>
                  </a:lnTo>
                  <a:lnTo>
                    <a:pt x="5664" y="776442"/>
                  </a:lnTo>
                  <a:lnTo>
                    <a:pt x="0" y="768672"/>
                  </a:lnTo>
                </a:path>
                <a:path extrusionOk="0" h="807085" w="494664">
                  <a:moveTo>
                    <a:pt x="262565" y="762989"/>
                  </a:moveTo>
                  <a:lnTo>
                    <a:pt x="309853" y="744635"/>
                  </a:lnTo>
                  <a:lnTo>
                    <a:pt x="337272" y="707218"/>
                  </a:lnTo>
                  <a:lnTo>
                    <a:pt x="351229" y="690197"/>
                  </a:lnTo>
                  <a:lnTo>
                    <a:pt x="366528" y="678681"/>
                  </a:lnTo>
                  <a:lnTo>
                    <a:pt x="382510" y="672589"/>
                  </a:lnTo>
                  <a:lnTo>
                    <a:pt x="398517" y="671843"/>
                  </a:lnTo>
                  <a:lnTo>
                    <a:pt x="392909" y="656833"/>
                  </a:lnTo>
                  <a:lnTo>
                    <a:pt x="392227" y="639743"/>
                  </a:lnTo>
                  <a:lnTo>
                    <a:pt x="396802" y="621148"/>
                  </a:lnTo>
                  <a:lnTo>
                    <a:pt x="406964" y="601623"/>
                  </a:lnTo>
                  <a:lnTo>
                    <a:pt x="420426" y="581226"/>
                  </a:lnTo>
                  <a:lnTo>
                    <a:pt x="430589" y="561701"/>
                  </a:lnTo>
                  <a:lnTo>
                    <a:pt x="435164" y="543106"/>
                  </a:lnTo>
                  <a:lnTo>
                    <a:pt x="434481" y="526016"/>
                  </a:lnTo>
                  <a:lnTo>
                    <a:pt x="428874" y="5110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6" name="Google Shape;2566;p93"/>
          <p:cNvSpPr txBox="1"/>
          <p:nvPr/>
        </p:nvSpPr>
        <p:spPr>
          <a:xfrm>
            <a:off x="2457505" y="1095216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7" name="Google Shape;2567;p93"/>
          <p:cNvSpPr txBox="1"/>
          <p:nvPr/>
        </p:nvSpPr>
        <p:spPr>
          <a:xfrm>
            <a:off x="2360688" y="1523612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p93"/>
          <p:cNvSpPr txBox="1"/>
          <p:nvPr/>
        </p:nvSpPr>
        <p:spPr>
          <a:xfrm>
            <a:off x="1853006" y="1700015"/>
            <a:ext cx="487045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406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0005" rtl="0" algn="ctr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filters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67945" rtl="0" algn="ctr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Google Shape;2569;p93"/>
          <p:cNvSpPr txBox="1"/>
          <p:nvPr/>
        </p:nvSpPr>
        <p:spPr>
          <a:xfrm>
            <a:off x="2103469" y="2304602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93"/>
          <p:cNvSpPr txBox="1"/>
          <p:nvPr/>
        </p:nvSpPr>
        <p:spPr>
          <a:xfrm>
            <a:off x="1700999" y="2226007"/>
            <a:ext cx="79121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1" name="Google Shape;2571;p93"/>
          <p:cNvSpPr txBox="1"/>
          <p:nvPr/>
        </p:nvSpPr>
        <p:spPr>
          <a:xfrm>
            <a:off x="2098672" y="2455796"/>
            <a:ext cx="66040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endParaRPr sz="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2" name="Google Shape;2572;p93"/>
          <p:cNvSpPr txBox="1"/>
          <p:nvPr/>
        </p:nvSpPr>
        <p:spPr>
          <a:xfrm>
            <a:off x="1709813" y="2377201"/>
            <a:ext cx="773430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r>
              <a:rPr baseline="30000" i="1" lang="en-US" sz="6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baseline="30000" i="1" lang="en-US" sz="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3" name="Google Shape;2573;p93"/>
          <p:cNvSpPr txBox="1"/>
          <p:nvPr/>
        </p:nvSpPr>
        <p:spPr>
          <a:xfrm>
            <a:off x="1656333" y="1200831"/>
            <a:ext cx="7429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</a:t>
            </a:r>
            <a:endParaRPr sz="7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74" name="Google Shape;2574;p93"/>
          <p:cNvSpPr txBox="1"/>
          <p:nvPr/>
        </p:nvSpPr>
        <p:spPr>
          <a:xfrm>
            <a:off x="2650858" y="1196068"/>
            <a:ext cx="100965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5" name="Google Shape;2575;p93"/>
          <p:cNvSpPr txBox="1"/>
          <p:nvPr/>
        </p:nvSpPr>
        <p:spPr>
          <a:xfrm>
            <a:off x="5125246" y="975488"/>
            <a:ext cx="58419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Google Shape;2576;p93"/>
          <p:cNvSpPr txBox="1"/>
          <p:nvPr/>
        </p:nvSpPr>
        <p:spPr>
          <a:xfrm>
            <a:off x="4840000" y="921874"/>
            <a:ext cx="57848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 =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p93"/>
          <p:cNvSpPr txBox="1"/>
          <p:nvPr/>
        </p:nvSpPr>
        <p:spPr>
          <a:xfrm>
            <a:off x="3619238" y="2229224"/>
            <a:ext cx="6667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Google Shape;2578;p93"/>
          <p:cNvSpPr txBox="1"/>
          <p:nvPr/>
        </p:nvSpPr>
        <p:spPr>
          <a:xfrm>
            <a:off x="4915030" y="1857499"/>
            <a:ext cx="58419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Google Shape;2579;p93"/>
          <p:cNvSpPr txBox="1"/>
          <p:nvPr/>
        </p:nvSpPr>
        <p:spPr>
          <a:xfrm>
            <a:off x="4629784" y="1803876"/>
            <a:ext cx="578485" cy="1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 = 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baseline="30000" lang="en-US" sz="60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baseline="30000" lang="en-US" sz="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0" name="Google Shape;2580;p9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81" name="Google Shape;2581;p9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9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3" name="Google Shape;2583;p9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25/68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4" name="Google Shape;2584;p9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85" name="Google Shape;2585;p9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94"/>
          <p:cNvSpPr txBox="1"/>
          <p:nvPr/>
        </p:nvSpPr>
        <p:spPr>
          <a:xfrm>
            <a:off x="347294" y="1226283"/>
            <a:ext cx="418972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11.3 : Convolutional Neural Networks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1" name="Google Shape;2591;p9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92" name="Google Shape;2592;p9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9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4" name="Google Shape;2594;p9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26/68</a:t>
            </a:r>
            <a:endParaRPr/>
          </a:p>
        </p:txBody>
      </p:sp>
      <p:sp>
        <p:nvSpPr>
          <p:cNvPr id="2595" name="Google Shape;2595;p9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96" name="Google Shape;2596;p9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1" name="Google Shape;2601;p95"/>
          <p:cNvGrpSpPr/>
          <p:nvPr/>
        </p:nvGrpSpPr>
        <p:grpSpPr>
          <a:xfrm>
            <a:off x="309193" y="244487"/>
            <a:ext cx="5192408" cy="851675"/>
            <a:chOff x="309193" y="244487"/>
            <a:chExt cx="5192408" cy="851675"/>
          </a:xfrm>
        </p:grpSpPr>
        <p:sp>
          <p:nvSpPr>
            <p:cNvPr id="2602" name="Google Shape;2602;p95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03" name="Google Shape;2603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4" name="Google Shape;2604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99456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5" name="Google Shape;2605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98186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6" name="Google Shape;2606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70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7" name="Google Shape;2607;p95"/>
            <p:cNvSpPr/>
            <p:nvPr/>
          </p:nvSpPr>
          <p:spPr>
            <a:xfrm>
              <a:off x="309193" y="462668"/>
              <a:ext cx="5142230" cy="582930"/>
            </a:xfrm>
            <a:custGeom>
              <a:rect b="b" l="l" r="r" t="t"/>
              <a:pathLst>
                <a:path extrusionOk="0" h="582930" w="5142230">
                  <a:moveTo>
                    <a:pt x="5141666" y="0"/>
                  </a:moveTo>
                  <a:lnTo>
                    <a:pt x="0" y="0"/>
                  </a:lnTo>
                  <a:lnTo>
                    <a:pt x="0" y="531893"/>
                  </a:lnTo>
                  <a:lnTo>
                    <a:pt x="4008" y="551618"/>
                  </a:lnTo>
                  <a:lnTo>
                    <a:pt x="14922" y="567771"/>
                  </a:lnTo>
                  <a:lnTo>
                    <a:pt x="31075" y="578685"/>
                  </a:lnTo>
                  <a:lnTo>
                    <a:pt x="50800" y="582694"/>
                  </a:lnTo>
                  <a:lnTo>
                    <a:pt x="5090865" y="582694"/>
                  </a:lnTo>
                  <a:lnTo>
                    <a:pt x="5110590" y="578685"/>
                  </a:lnTo>
                  <a:lnTo>
                    <a:pt x="5126743" y="567771"/>
                  </a:lnTo>
                  <a:lnTo>
                    <a:pt x="5137657" y="551618"/>
                  </a:lnTo>
                  <a:lnTo>
                    <a:pt x="5141666" y="53189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95"/>
            <p:cNvSpPr/>
            <p:nvPr/>
          </p:nvSpPr>
          <p:spPr>
            <a:xfrm>
              <a:off x="5450859" y="326815"/>
              <a:ext cx="0" cy="687070"/>
            </a:xfrm>
            <a:custGeom>
              <a:rect b="b" l="l" r="r" t="t"/>
              <a:pathLst>
                <a:path extrusionOk="0" h="687069" w="120000">
                  <a:moveTo>
                    <a:pt x="0" y="68679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95"/>
            <p:cNvSpPr/>
            <p:nvPr/>
          </p:nvSpPr>
          <p:spPr>
            <a:xfrm>
              <a:off x="5450859" y="3141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95"/>
            <p:cNvSpPr/>
            <p:nvPr/>
          </p:nvSpPr>
          <p:spPr>
            <a:xfrm>
              <a:off x="5450859" y="3014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95"/>
            <p:cNvSpPr/>
            <p:nvPr/>
          </p:nvSpPr>
          <p:spPr>
            <a:xfrm>
              <a:off x="5450859" y="2887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2" name="Google Shape;2612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2613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3" name="Google Shape;2613;p95"/>
          <p:cNvSpPr txBox="1"/>
          <p:nvPr/>
        </p:nvSpPr>
        <p:spPr>
          <a:xfrm>
            <a:off x="347294" y="180718"/>
            <a:ext cx="5065395" cy="62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Putting things into perspective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connection between this operation (convolution) and neural net-  works?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4" name="Google Shape;2614;p9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15" name="Google Shape;2615;p9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9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7" name="Google Shape;2617;p9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p9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19" name="Google Shape;2619;p9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7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332" name="Google Shape;332;p7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7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335" name="Google Shape;335;p7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7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339" name="Google Shape;339;p7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7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7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344" name="Google Shape;344;p7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7" name="Google Shape;3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7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51" name="Google Shape;351;p7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7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7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7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7"/>
          <p:cNvSpPr txBox="1"/>
          <p:nvPr/>
        </p:nvSpPr>
        <p:spPr>
          <a:xfrm>
            <a:off x="1056846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6" name="Google Shape;356;p7"/>
          <p:cNvGraphicFramePr/>
          <p:nvPr/>
        </p:nvGraphicFramePr>
        <p:xfrm>
          <a:off x="1066222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p7"/>
          <p:cNvSpPr txBox="1"/>
          <p:nvPr/>
        </p:nvSpPr>
        <p:spPr>
          <a:xfrm>
            <a:off x="252483" y="1472835"/>
            <a:ext cx="12509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1750" rtl="0" algn="l">
              <a:lnSpc>
                <a:spcPct val="3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8" name="Google Shape;358;p7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9" name="Google Shape;359;p7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7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363" name="Google Shape;3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"/>
          <p:cNvSpPr txBox="1"/>
          <p:nvPr/>
        </p:nvSpPr>
        <p:spPr>
          <a:xfrm>
            <a:off x="3251695" y="522051"/>
            <a:ext cx="2294255" cy="861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7" name="Google Shape;367;p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71" name="Google Shape;371;p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4" name="Google Shape;2624;p96"/>
          <p:cNvGrpSpPr/>
          <p:nvPr/>
        </p:nvGrpSpPr>
        <p:grpSpPr>
          <a:xfrm>
            <a:off x="309193" y="244487"/>
            <a:ext cx="5192408" cy="851675"/>
            <a:chOff x="309193" y="244487"/>
            <a:chExt cx="5192408" cy="851675"/>
          </a:xfrm>
        </p:grpSpPr>
        <p:sp>
          <p:nvSpPr>
            <p:cNvPr id="2625" name="Google Shape;2625;p96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6" name="Google Shape;2626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7" name="Google Shape;2627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99456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2628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98186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2629;p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70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0" name="Google Shape;2630;p96"/>
            <p:cNvSpPr/>
            <p:nvPr/>
          </p:nvSpPr>
          <p:spPr>
            <a:xfrm>
              <a:off x="309193" y="462668"/>
              <a:ext cx="5142230" cy="582930"/>
            </a:xfrm>
            <a:custGeom>
              <a:rect b="b" l="l" r="r" t="t"/>
              <a:pathLst>
                <a:path extrusionOk="0" h="582930" w="5142230">
                  <a:moveTo>
                    <a:pt x="5141666" y="0"/>
                  </a:moveTo>
                  <a:lnTo>
                    <a:pt x="0" y="0"/>
                  </a:lnTo>
                  <a:lnTo>
                    <a:pt x="0" y="531893"/>
                  </a:lnTo>
                  <a:lnTo>
                    <a:pt x="4008" y="551618"/>
                  </a:lnTo>
                  <a:lnTo>
                    <a:pt x="14922" y="567771"/>
                  </a:lnTo>
                  <a:lnTo>
                    <a:pt x="31075" y="578685"/>
                  </a:lnTo>
                  <a:lnTo>
                    <a:pt x="50800" y="582694"/>
                  </a:lnTo>
                  <a:lnTo>
                    <a:pt x="5090865" y="582694"/>
                  </a:lnTo>
                  <a:lnTo>
                    <a:pt x="5110590" y="578685"/>
                  </a:lnTo>
                  <a:lnTo>
                    <a:pt x="5126743" y="567771"/>
                  </a:lnTo>
                  <a:lnTo>
                    <a:pt x="5137657" y="551618"/>
                  </a:lnTo>
                  <a:lnTo>
                    <a:pt x="5141666" y="53189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96"/>
            <p:cNvSpPr/>
            <p:nvPr/>
          </p:nvSpPr>
          <p:spPr>
            <a:xfrm>
              <a:off x="5450859" y="326815"/>
              <a:ext cx="0" cy="687070"/>
            </a:xfrm>
            <a:custGeom>
              <a:rect b="b" l="l" r="r" t="t"/>
              <a:pathLst>
                <a:path extrusionOk="0" h="687069" w="120000">
                  <a:moveTo>
                    <a:pt x="0" y="68679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96"/>
            <p:cNvSpPr/>
            <p:nvPr/>
          </p:nvSpPr>
          <p:spPr>
            <a:xfrm>
              <a:off x="5450859" y="3141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96"/>
            <p:cNvSpPr/>
            <p:nvPr/>
          </p:nvSpPr>
          <p:spPr>
            <a:xfrm>
              <a:off x="5450859" y="3014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96"/>
            <p:cNvSpPr/>
            <p:nvPr/>
          </p:nvSpPr>
          <p:spPr>
            <a:xfrm>
              <a:off x="5450859" y="2887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35" name="Google Shape;2635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2613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6" name="Google Shape;2636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90824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7" name="Google Shape;2637;p96"/>
          <p:cNvSpPr txBox="1"/>
          <p:nvPr/>
        </p:nvSpPr>
        <p:spPr>
          <a:xfrm>
            <a:off x="347294" y="180718"/>
            <a:ext cx="5065395" cy="83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Putting things into perspective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connection between this operation (convolution) and neural net-  works?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try to understand this by considering the task of “image classification”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8" name="Google Shape;2638;p9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39" name="Google Shape;2639;p9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9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1" name="Google Shape;2641;p9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27/68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p9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43" name="Google Shape;2643;p9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8" name="Google Shape;264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9" name="Google Shape;2649;p9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50" name="Google Shape;2650;p9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9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2" name="Google Shape;2652;p9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3" name="Google Shape;2653;p9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54" name="Google Shape;2654;p9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9" name="Google Shape;265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98"/>
          <p:cNvSpPr txBox="1"/>
          <p:nvPr/>
        </p:nvSpPr>
        <p:spPr>
          <a:xfrm>
            <a:off x="1447431" y="49795"/>
            <a:ext cx="1543685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019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2" name="Google Shape;2662;p98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663" name="Google Shape;2663;p98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98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5" name="Google Shape;2665;p9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66" name="Google Shape;2666;p9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9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8" name="Google Shape;2668;p9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9" name="Google Shape;2669;p9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70" name="Google Shape;2670;p9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99"/>
          <p:cNvSpPr txBox="1"/>
          <p:nvPr/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8" name="Google Shape;2678;p99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679" name="Google Shape;2679;p99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99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1" name="Google Shape;2681;p99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99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3" name="Google Shape;2683;p99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684" name="Google Shape;2684;p99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99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6" name="Google Shape;2686;p9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87" name="Google Shape;2687;p9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9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9" name="Google Shape;2689;p9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9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91" name="Google Shape;2691;p9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6" name="Google Shape;269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100"/>
          <p:cNvSpPr txBox="1"/>
          <p:nvPr/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9" name="Google Shape;2699;p100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700" name="Google Shape;2700;p100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100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2" name="Google Shape;2702;p100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100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4" name="Google Shape;2704;p100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705" name="Google Shape;2705;p100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100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07" name="Google Shape;270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8" name="Google Shape;2708;p10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09" name="Google Shape;2709;p10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10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1" name="Google Shape;2711;p10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2" name="Google Shape;2712;p10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13" name="Google Shape;2713;p10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8" name="Google Shape;271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101"/>
          <p:cNvSpPr txBox="1"/>
          <p:nvPr/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1" name="Google Shape;2721;p101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722" name="Google Shape;2722;p101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101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4" name="Google Shape;2724;p101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Google Shape;2725;p101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6" name="Google Shape;2726;p101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727" name="Google Shape;2727;p101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101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29" name="Google Shape;272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47" y="1159507"/>
            <a:ext cx="719801" cy="59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1" name="Google Shape;2731;p101"/>
          <p:cNvGrpSpPr/>
          <p:nvPr/>
        </p:nvGrpSpPr>
        <p:grpSpPr>
          <a:xfrm>
            <a:off x="1174817" y="1429755"/>
            <a:ext cx="1135387" cy="52705"/>
            <a:chOff x="1174817" y="1429755"/>
            <a:chExt cx="1135387" cy="52705"/>
          </a:xfrm>
        </p:grpSpPr>
        <p:sp>
          <p:nvSpPr>
            <p:cNvPr id="2732" name="Google Shape;2732;p101"/>
            <p:cNvSpPr/>
            <p:nvPr/>
          </p:nvSpPr>
          <p:spPr>
            <a:xfrm>
              <a:off x="1174817" y="1456029"/>
              <a:ext cx="1130935" cy="635"/>
            </a:xfrm>
            <a:custGeom>
              <a:rect b="b" l="l" r="r" t="t"/>
              <a:pathLst>
                <a:path extrusionOk="0" h="634" w="1130935">
                  <a:moveTo>
                    <a:pt x="0" y="0"/>
                  </a:moveTo>
                  <a:lnTo>
                    <a:pt x="1130360" y="43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101"/>
            <p:cNvSpPr/>
            <p:nvPr/>
          </p:nvSpPr>
          <p:spPr>
            <a:xfrm>
              <a:off x="2285439" y="142975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4" name="Google Shape;2734;p101"/>
          <p:cNvSpPr txBox="1"/>
          <p:nvPr/>
        </p:nvSpPr>
        <p:spPr>
          <a:xfrm>
            <a:off x="1360004" y="1256101"/>
            <a:ext cx="7664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5" name="Google Shape;2735;p10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36" name="Google Shape;2736;p10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10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8" name="Google Shape;2738;p10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9" name="Google Shape;2739;p10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40" name="Google Shape;2740;p10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5" name="Google Shape;274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p102"/>
          <p:cNvSpPr txBox="1"/>
          <p:nvPr/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8" name="Google Shape;2748;p102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749" name="Google Shape;2749;p102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102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1" name="Google Shape;2751;p102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2" name="Google Shape;2752;p102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3" name="Google Shape;2753;p102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754" name="Google Shape;2754;p102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102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6" name="Google Shape;275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47" y="1159507"/>
            <a:ext cx="719801" cy="59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8" name="Google Shape;2758;p102"/>
          <p:cNvGrpSpPr/>
          <p:nvPr/>
        </p:nvGrpSpPr>
        <p:grpSpPr>
          <a:xfrm>
            <a:off x="1174817" y="1429755"/>
            <a:ext cx="1135387" cy="52705"/>
            <a:chOff x="1174817" y="1429755"/>
            <a:chExt cx="1135387" cy="52705"/>
          </a:xfrm>
        </p:grpSpPr>
        <p:sp>
          <p:nvSpPr>
            <p:cNvPr id="2759" name="Google Shape;2759;p102"/>
            <p:cNvSpPr/>
            <p:nvPr/>
          </p:nvSpPr>
          <p:spPr>
            <a:xfrm>
              <a:off x="1174817" y="1456029"/>
              <a:ext cx="1130935" cy="635"/>
            </a:xfrm>
            <a:custGeom>
              <a:rect b="b" l="l" r="r" t="t"/>
              <a:pathLst>
                <a:path extrusionOk="0" h="634" w="1130935">
                  <a:moveTo>
                    <a:pt x="0" y="0"/>
                  </a:moveTo>
                  <a:lnTo>
                    <a:pt x="1130360" y="43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102"/>
            <p:cNvSpPr/>
            <p:nvPr/>
          </p:nvSpPr>
          <p:spPr>
            <a:xfrm>
              <a:off x="2285439" y="142975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1" name="Google Shape;2761;p102"/>
          <p:cNvSpPr txBox="1"/>
          <p:nvPr/>
        </p:nvSpPr>
        <p:spPr>
          <a:xfrm>
            <a:off x="1360004" y="1256101"/>
            <a:ext cx="7664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Google Shape;2762;p102"/>
          <p:cNvSpPr txBox="1"/>
          <p:nvPr/>
        </p:nvSpPr>
        <p:spPr>
          <a:xfrm>
            <a:off x="3689527" y="1339480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3" name="Google Shape;2763;p102"/>
          <p:cNvGrpSpPr/>
          <p:nvPr/>
        </p:nvGrpSpPr>
        <p:grpSpPr>
          <a:xfrm>
            <a:off x="3131348" y="1429768"/>
            <a:ext cx="518258" cy="52705"/>
            <a:chOff x="3131348" y="1429768"/>
            <a:chExt cx="518258" cy="52705"/>
          </a:xfrm>
        </p:grpSpPr>
        <p:sp>
          <p:nvSpPr>
            <p:cNvPr id="2764" name="Google Shape;2764;p102"/>
            <p:cNvSpPr/>
            <p:nvPr/>
          </p:nvSpPr>
          <p:spPr>
            <a:xfrm>
              <a:off x="3131348" y="1456085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22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102"/>
            <p:cNvSpPr/>
            <p:nvPr/>
          </p:nvSpPr>
          <p:spPr>
            <a:xfrm>
              <a:off x="3624841" y="142976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6" name="Google Shape;2766;p10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67" name="Google Shape;2767;p10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10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9" name="Google Shape;2769;p10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Google Shape;2770;p10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71" name="Google Shape;2771;p10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6" name="Google Shape;277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103"/>
          <p:cNvSpPr txBox="1"/>
          <p:nvPr/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9" name="Google Shape;2779;p103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780" name="Google Shape;2780;p103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103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2" name="Google Shape;2782;p103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p103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4" name="Google Shape;2784;p103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785" name="Google Shape;2785;p103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103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87" name="Google Shape;278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47" y="1159507"/>
            <a:ext cx="719801" cy="59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9" name="Google Shape;2789;p103"/>
          <p:cNvGrpSpPr/>
          <p:nvPr/>
        </p:nvGrpSpPr>
        <p:grpSpPr>
          <a:xfrm>
            <a:off x="1174817" y="1429755"/>
            <a:ext cx="1135387" cy="52705"/>
            <a:chOff x="1174817" y="1429755"/>
            <a:chExt cx="1135387" cy="52705"/>
          </a:xfrm>
        </p:grpSpPr>
        <p:sp>
          <p:nvSpPr>
            <p:cNvPr id="2790" name="Google Shape;2790;p103"/>
            <p:cNvSpPr/>
            <p:nvPr/>
          </p:nvSpPr>
          <p:spPr>
            <a:xfrm>
              <a:off x="1174817" y="1456029"/>
              <a:ext cx="1130935" cy="635"/>
            </a:xfrm>
            <a:custGeom>
              <a:rect b="b" l="l" r="r" t="t"/>
              <a:pathLst>
                <a:path extrusionOk="0" h="634" w="1130935">
                  <a:moveTo>
                    <a:pt x="0" y="0"/>
                  </a:moveTo>
                  <a:lnTo>
                    <a:pt x="1130360" y="43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103"/>
            <p:cNvSpPr/>
            <p:nvPr/>
          </p:nvSpPr>
          <p:spPr>
            <a:xfrm>
              <a:off x="2285439" y="142975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2" name="Google Shape;2792;p103"/>
          <p:cNvSpPr txBox="1"/>
          <p:nvPr/>
        </p:nvSpPr>
        <p:spPr>
          <a:xfrm>
            <a:off x="1360004" y="1256101"/>
            <a:ext cx="7664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3" name="Google Shape;2793;p103"/>
          <p:cNvSpPr txBox="1"/>
          <p:nvPr/>
        </p:nvSpPr>
        <p:spPr>
          <a:xfrm>
            <a:off x="3689527" y="1339480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4" name="Google Shape;2794;p103"/>
          <p:cNvGrpSpPr/>
          <p:nvPr/>
        </p:nvGrpSpPr>
        <p:grpSpPr>
          <a:xfrm>
            <a:off x="3131348" y="1429768"/>
            <a:ext cx="518258" cy="52705"/>
            <a:chOff x="3131348" y="1429768"/>
            <a:chExt cx="518258" cy="52705"/>
          </a:xfrm>
        </p:grpSpPr>
        <p:sp>
          <p:nvSpPr>
            <p:cNvPr id="2795" name="Google Shape;2795;p103"/>
            <p:cNvSpPr/>
            <p:nvPr/>
          </p:nvSpPr>
          <p:spPr>
            <a:xfrm>
              <a:off x="3131348" y="1456085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22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103"/>
            <p:cNvSpPr/>
            <p:nvPr/>
          </p:nvSpPr>
          <p:spPr>
            <a:xfrm>
              <a:off x="3624841" y="142976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97" name="Google Shape;279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029735"/>
            <a:ext cx="719910" cy="59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8" name="Google Shape;2798;p10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99" name="Google Shape;2799;p10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10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1" name="Google Shape;2801;p10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2" name="Google Shape;2802;p10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03" name="Google Shape;2803;p10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8" name="Google Shape;280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104"/>
          <p:cNvSpPr txBox="1"/>
          <p:nvPr>
            <p:ph type="title"/>
          </p:nvPr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grpSp>
        <p:nvGrpSpPr>
          <p:cNvPr id="2811" name="Google Shape;2811;p104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812" name="Google Shape;2812;p104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104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4" name="Google Shape;2814;p104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Google Shape;2815;p104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p104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817" name="Google Shape;2817;p104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104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19" name="Google Shape;281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47" y="1159507"/>
            <a:ext cx="719801" cy="59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1" name="Google Shape;2821;p104"/>
          <p:cNvGrpSpPr/>
          <p:nvPr/>
        </p:nvGrpSpPr>
        <p:grpSpPr>
          <a:xfrm>
            <a:off x="1174817" y="1429755"/>
            <a:ext cx="1135387" cy="52705"/>
            <a:chOff x="1174817" y="1429755"/>
            <a:chExt cx="1135387" cy="52705"/>
          </a:xfrm>
        </p:grpSpPr>
        <p:sp>
          <p:nvSpPr>
            <p:cNvPr id="2822" name="Google Shape;2822;p104"/>
            <p:cNvSpPr/>
            <p:nvPr/>
          </p:nvSpPr>
          <p:spPr>
            <a:xfrm>
              <a:off x="1174817" y="1456029"/>
              <a:ext cx="1130935" cy="635"/>
            </a:xfrm>
            <a:custGeom>
              <a:rect b="b" l="l" r="r" t="t"/>
              <a:pathLst>
                <a:path extrusionOk="0" h="634" w="1130935">
                  <a:moveTo>
                    <a:pt x="0" y="0"/>
                  </a:moveTo>
                  <a:lnTo>
                    <a:pt x="1130360" y="43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104"/>
            <p:cNvSpPr/>
            <p:nvPr/>
          </p:nvSpPr>
          <p:spPr>
            <a:xfrm>
              <a:off x="2285439" y="142975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4" name="Google Shape;2824;p104"/>
          <p:cNvSpPr txBox="1"/>
          <p:nvPr/>
        </p:nvSpPr>
        <p:spPr>
          <a:xfrm>
            <a:off x="1360004" y="1256101"/>
            <a:ext cx="7664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104"/>
          <p:cNvSpPr txBox="1"/>
          <p:nvPr/>
        </p:nvSpPr>
        <p:spPr>
          <a:xfrm>
            <a:off x="3689527" y="1339480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6" name="Google Shape;2826;p104"/>
          <p:cNvGrpSpPr/>
          <p:nvPr/>
        </p:nvGrpSpPr>
        <p:grpSpPr>
          <a:xfrm>
            <a:off x="3131348" y="1429768"/>
            <a:ext cx="518258" cy="52705"/>
            <a:chOff x="3131348" y="1429768"/>
            <a:chExt cx="518258" cy="52705"/>
          </a:xfrm>
        </p:grpSpPr>
        <p:sp>
          <p:nvSpPr>
            <p:cNvPr id="2827" name="Google Shape;2827;p104"/>
            <p:cNvSpPr/>
            <p:nvPr/>
          </p:nvSpPr>
          <p:spPr>
            <a:xfrm>
              <a:off x="3131348" y="1456085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22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104"/>
            <p:cNvSpPr/>
            <p:nvPr/>
          </p:nvSpPr>
          <p:spPr>
            <a:xfrm>
              <a:off x="3624841" y="142976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29" name="Google Shape;282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029735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4852" y="2029825"/>
            <a:ext cx="719801" cy="59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8026" y="2029932"/>
            <a:ext cx="720007" cy="592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2" name="Google Shape;2832;p104"/>
          <p:cNvGrpSpPr/>
          <p:nvPr/>
        </p:nvGrpSpPr>
        <p:grpSpPr>
          <a:xfrm>
            <a:off x="1174817" y="2300066"/>
            <a:ext cx="667379" cy="52705"/>
            <a:chOff x="1174817" y="2300066"/>
            <a:chExt cx="667379" cy="52705"/>
          </a:xfrm>
        </p:grpSpPr>
        <p:sp>
          <p:nvSpPr>
            <p:cNvPr id="2833" name="Google Shape;2833;p104"/>
            <p:cNvSpPr/>
            <p:nvPr/>
          </p:nvSpPr>
          <p:spPr>
            <a:xfrm>
              <a:off x="1174817" y="2326353"/>
              <a:ext cx="662940" cy="635"/>
            </a:xfrm>
            <a:custGeom>
              <a:rect b="b" l="l" r="r" t="t"/>
              <a:pathLst>
                <a:path extrusionOk="0" h="635" w="662939">
                  <a:moveTo>
                    <a:pt x="0" y="0"/>
                  </a:moveTo>
                  <a:lnTo>
                    <a:pt x="662353" y="31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104"/>
            <p:cNvSpPr/>
            <p:nvPr/>
          </p:nvSpPr>
          <p:spPr>
            <a:xfrm>
              <a:off x="1817431" y="2300066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5" name="Google Shape;2835;p104"/>
          <p:cNvSpPr txBox="1"/>
          <p:nvPr/>
        </p:nvSpPr>
        <p:spPr>
          <a:xfrm>
            <a:off x="1168463" y="2120094"/>
            <a:ext cx="68453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SIFT/HOG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6" name="Google Shape;2836;p10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37" name="Google Shape;2837;p10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p10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9" name="Google Shape;2839;p10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0" name="Google Shape;2840;p10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41" name="Google Shape;2841;p10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" name="Google Shape;284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105"/>
          <p:cNvSpPr txBox="1"/>
          <p:nvPr>
            <p:ph type="title"/>
          </p:nvPr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grpSp>
        <p:nvGrpSpPr>
          <p:cNvPr id="2849" name="Google Shape;2849;p105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850" name="Google Shape;2850;p105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105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2" name="Google Shape;2852;p105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3" name="Google Shape;2853;p105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4" name="Google Shape;2854;p105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855" name="Google Shape;2855;p105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105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57" name="Google Shape;285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47" y="1159507"/>
            <a:ext cx="719801" cy="59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9" name="Google Shape;2859;p105"/>
          <p:cNvGrpSpPr/>
          <p:nvPr/>
        </p:nvGrpSpPr>
        <p:grpSpPr>
          <a:xfrm>
            <a:off x="1174817" y="1429755"/>
            <a:ext cx="1135387" cy="52705"/>
            <a:chOff x="1174817" y="1429755"/>
            <a:chExt cx="1135387" cy="52705"/>
          </a:xfrm>
        </p:grpSpPr>
        <p:sp>
          <p:nvSpPr>
            <p:cNvPr id="2860" name="Google Shape;2860;p105"/>
            <p:cNvSpPr/>
            <p:nvPr/>
          </p:nvSpPr>
          <p:spPr>
            <a:xfrm>
              <a:off x="1174817" y="1456029"/>
              <a:ext cx="1130935" cy="635"/>
            </a:xfrm>
            <a:custGeom>
              <a:rect b="b" l="l" r="r" t="t"/>
              <a:pathLst>
                <a:path extrusionOk="0" h="634" w="1130935">
                  <a:moveTo>
                    <a:pt x="0" y="0"/>
                  </a:moveTo>
                  <a:lnTo>
                    <a:pt x="1130360" y="43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105"/>
            <p:cNvSpPr/>
            <p:nvPr/>
          </p:nvSpPr>
          <p:spPr>
            <a:xfrm>
              <a:off x="2285439" y="142975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2" name="Google Shape;2862;p105"/>
          <p:cNvSpPr txBox="1"/>
          <p:nvPr/>
        </p:nvSpPr>
        <p:spPr>
          <a:xfrm>
            <a:off x="1360004" y="1256101"/>
            <a:ext cx="7664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3" name="Google Shape;2863;p105"/>
          <p:cNvSpPr txBox="1"/>
          <p:nvPr/>
        </p:nvSpPr>
        <p:spPr>
          <a:xfrm>
            <a:off x="3689527" y="1339480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4" name="Google Shape;2864;p105"/>
          <p:cNvGrpSpPr/>
          <p:nvPr/>
        </p:nvGrpSpPr>
        <p:grpSpPr>
          <a:xfrm>
            <a:off x="3131348" y="1429768"/>
            <a:ext cx="518258" cy="52705"/>
            <a:chOff x="3131348" y="1429768"/>
            <a:chExt cx="518258" cy="52705"/>
          </a:xfrm>
        </p:grpSpPr>
        <p:sp>
          <p:nvSpPr>
            <p:cNvPr id="2865" name="Google Shape;2865;p105"/>
            <p:cNvSpPr/>
            <p:nvPr/>
          </p:nvSpPr>
          <p:spPr>
            <a:xfrm>
              <a:off x="3131348" y="1456085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22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105"/>
            <p:cNvSpPr/>
            <p:nvPr/>
          </p:nvSpPr>
          <p:spPr>
            <a:xfrm>
              <a:off x="3624841" y="142976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67" name="Google Shape;286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029735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4852" y="2029825"/>
            <a:ext cx="719801" cy="59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8026" y="2029932"/>
            <a:ext cx="720007" cy="592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0" name="Google Shape;2870;p105"/>
          <p:cNvGrpSpPr/>
          <p:nvPr/>
        </p:nvGrpSpPr>
        <p:grpSpPr>
          <a:xfrm>
            <a:off x="1174817" y="2300066"/>
            <a:ext cx="667379" cy="52705"/>
            <a:chOff x="1174817" y="2300066"/>
            <a:chExt cx="667379" cy="52705"/>
          </a:xfrm>
        </p:grpSpPr>
        <p:sp>
          <p:nvSpPr>
            <p:cNvPr id="2871" name="Google Shape;2871;p105"/>
            <p:cNvSpPr/>
            <p:nvPr/>
          </p:nvSpPr>
          <p:spPr>
            <a:xfrm>
              <a:off x="1174817" y="2326353"/>
              <a:ext cx="662940" cy="635"/>
            </a:xfrm>
            <a:custGeom>
              <a:rect b="b" l="l" r="r" t="t"/>
              <a:pathLst>
                <a:path extrusionOk="0" h="635" w="662939">
                  <a:moveTo>
                    <a:pt x="0" y="0"/>
                  </a:moveTo>
                  <a:lnTo>
                    <a:pt x="662353" y="31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105"/>
            <p:cNvSpPr/>
            <p:nvPr/>
          </p:nvSpPr>
          <p:spPr>
            <a:xfrm>
              <a:off x="1817431" y="2300066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3" name="Google Shape;2873;p105"/>
          <p:cNvSpPr txBox="1"/>
          <p:nvPr/>
        </p:nvSpPr>
        <p:spPr>
          <a:xfrm>
            <a:off x="1168463" y="2120094"/>
            <a:ext cx="68453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SIFT/HOG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4" name="Google Shape;2874;p105"/>
          <p:cNvSpPr txBox="1"/>
          <p:nvPr/>
        </p:nvSpPr>
        <p:spPr>
          <a:xfrm>
            <a:off x="3714826" y="22097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5" name="Google Shape;2875;p105"/>
          <p:cNvGrpSpPr/>
          <p:nvPr/>
        </p:nvGrpSpPr>
        <p:grpSpPr>
          <a:xfrm>
            <a:off x="3516772" y="2300086"/>
            <a:ext cx="158132" cy="52705"/>
            <a:chOff x="3516772" y="2300086"/>
            <a:chExt cx="158132" cy="52705"/>
          </a:xfrm>
        </p:grpSpPr>
        <p:sp>
          <p:nvSpPr>
            <p:cNvPr id="2876" name="Google Shape;2876;p105"/>
            <p:cNvSpPr/>
            <p:nvPr/>
          </p:nvSpPr>
          <p:spPr>
            <a:xfrm>
              <a:off x="3516772" y="2326403"/>
              <a:ext cx="153670" cy="0"/>
            </a:xfrm>
            <a:custGeom>
              <a:rect b="b" l="l" r="r" t="t"/>
              <a:pathLst>
                <a:path extrusionOk="0" h="120000" w="153670">
                  <a:moveTo>
                    <a:pt x="0" y="0"/>
                  </a:moveTo>
                  <a:lnTo>
                    <a:pt x="153105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105"/>
            <p:cNvSpPr/>
            <p:nvPr/>
          </p:nvSpPr>
          <p:spPr>
            <a:xfrm>
              <a:off x="3650139" y="2300086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8" name="Google Shape;2878;p10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79" name="Google Shape;2879;p10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10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1" name="Google Shape;2881;p10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2" name="Google Shape;2882;p10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83" name="Google Shape;2883;p10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380" name="Google Shape;380;p8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8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383" name="Google Shape;383;p8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387" name="Google Shape;387;p8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8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391;p8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392" name="Google Shape;392;p8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5" name="Google Shape;3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8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8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8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99" name="Google Shape;399;p8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8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8"/>
          <p:cNvSpPr txBox="1"/>
          <p:nvPr/>
        </p:nvSpPr>
        <p:spPr>
          <a:xfrm>
            <a:off x="1283055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4" name="Google Shape;404;p8"/>
          <p:cNvGraphicFramePr/>
          <p:nvPr/>
        </p:nvGraphicFramePr>
        <p:xfrm>
          <a:off x="1292431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5" name="Google Shape;405;p8"/>
          <p:cNvSpPr txBox="1"/>
          <p:nvPr/>
        </p:nvSpPr>
        <p:spPr>
          <a:xfrm>
            <a:off x="252483" y="1472835"/>
            <a:ext cx="12509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1750" rtl="0" algn="l">
              <a:lnSpc>
                <a:spcPct val="3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6" name="Google Shape;406;p8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7" name="Google Shape;407;p8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2.28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8" name="Google Shape;408;p8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8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411" name="Google Shape;4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8"/>
          <p:cNvSpPr txBox="1"/>
          <p:nvPr/>
        </p:nvSpPr>
        <p:spPr>
          <a:xfrm>
            <a:off x="3251695" y="522051"/>
            <a:ext cx="2294255" cy="861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15" name="Google Shape;415;p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19" name="Google Shape;419;p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8" name="Google Shape;288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847" y="289099"/>
            <a:ext cx="719910" cy="59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106"/>
          <p:cNvSpPr txBox="1"/>
          <p:nvPr>
            <p:ph type="title"/>
          </p:nvPr>
        </p:nvSpPr>
        <p:spPr>
          <a:xfrm>
            <a:off x="2454579" y="49795"/>
            <a:ext cx="5365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grpSp>
        <p:nvGrpSpPr>
          <p:cNvPr id="2891" name="Google Shape;2891;p106"/>
          <p:cNvGrpSpPr/>
          <p:nvPr/>
        </p:nvGrpSpPr>
        <p:grpSpPr>
          <a:xfrm>
            <a:off x="1174817" y="559394"/>
            <a:ext cx="1135387" cy="52705"/>
            <a:chOff x="1174817" y="559394"/>
            <a:chExt cx="1135387" cy="52705"/>
          </a:xfrm>
        </p:grpSpPr>
        <p:sp>
          <p:nvSpPr>
            <p:cNvPr id="2892" name="Google Shape;2892;p106"/>
            <p:cNvSpPr/>
            <p:nvPr/>
          </p:nvSpPr>
          <p:spPr>
            <a:xfrm>
              <a:off x="1174817" y="585711"/>
              <a:ext cx="1130935" cy="0"/>
            </a:xfrm>
            <a:custGeom>
              <a:rect b="b" l="l" r="r" t="t"/>
              <a:pathLst>
                <a:path extrusionOk="0" h="120000" w="1130935">
                  <a:moveTo>
                    <a:pt x="0" y="0"/>
                  </a:moveTo>
                  <a:lnTo>
                    <a:pt x="113036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106"/>
            <p:cNvSpPr/>
            <p:nvPr/>
          </p:nvSpPr>
          <p:spPr>
            <a:xfrm>
              <a:off x="2285439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4" name="Google Shape;2894;p106"/>
          <p:cNvSpPr txBox="1"/>
          <p:nvPr/>
        </p:nvSpPr>
        <p:spPr>
          <a:xfrm>
            <a:off x="1447431" y="385757"/>
            <a:ext cx="5943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pixels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5" name="Google Shape;2895;p106"/>
          <p:cNvSpPr txBox="1"/>
          <p:nvPr/>
        </p:nvSpPr>
        <p:spPr>
          <a:xfrm>
            <a:off x="3689616" y="469098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6" name="Google Shape;2896;p106"/>
          <p:cNvGrpSpPr/>
          <p:nvPr/>
        </p:nvGrpSpPr>
        <p:grpSpPr>
          <a:xfrm>
            <a:off x="3131514" y="559394"/>
            <a:ext cx="518174" cy="52705"/>
            <a:chOff x="3131514" y="559394"/>
            <a:chExt cx="518174" cy="52705"/>
          </a:xfrm>
        </p:grpSpPr>
        <p:sp>
          <p:nvSpPr>
            <p:cNvPr id="2897" name="Google Shape;2897;p106"/>
            <p:cNvSpPr/>
            <p:nvPr/>
          </p:nvSpPr>
          <p:spPr>
            <a:xfrm>
              <a:off x="3131514" y="585711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14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06"/>
            <p:cNvSpPr/>
            <p:nvPr/>
          </p:nvSpPr>
          <p:spPr>
            <a:xfrm>
              <a:off x="3624923" y="559394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9" name="Google Shape;289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1159417"/>
            <a:ext cx="719910" cy="59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47" y="1159507"/>
            <a:ext cx="719801" cy="59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1" name="Google Shape;2901;p106"/>
          <p:cNvGrpSpPr/>
          <p:nvPr/>
        </p:nvGrpSpPr>
        <p:grpSpPr>
          <a:xfrm>
            <a:off x="1174817" y="1429755"/>
            <a:ext cx="1135387" cy="52705"/>
            <a:chOff x="1174817" y="1429755"/>
            <a:chExt cx="1135387" cy="52705"/>
          </a:xfrm>
        </p:grpSpPr>
        <p:sp>
          <p:nvSpPr>
            <p:cNvPr id="2902" name="Google Shape;2902;p106"/>
            <p:cNvSpPr/>
            <p:nvPr/>
          </p:nvSpPr>
          <p:spPr>
            <a:xfrm>
              <a:off x="1174817" y="1456029"/>
              <a:ext cx="1130935" cy="635"/>
            </a:xfrm>
            <a:custGeom>
              <a:rect b="b" l="l" r="r" t="t"/>
              <a:pathLst>
                <a:path extrusionOk="0" h="634" w="1130935">
                  <a:moveTo>
                    <a:pt x="0" y="0"/>
                  </a:moveTo>
                  <a:lnTo>
                    <a:pt x="1130360" y="43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106"/>
            <p:cNvSpPr/>
            <p:nvPr/>
          </p:nvSpPr>
          <p:spPr>
            <a:xfrm>
              <a:off x="2285439" y="142975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4" name="Google Shape;2904;p106"/>
          <p:cNvSpPr txBox="1"/>
          <p:nvPr/>
        </p:nvSpPr>
        <p:spPr>
          <a:xfrm>
            <a:off x="1360004" y="1256101"/>
            <a:ext cx="76644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5" name="Google Shape;2905;p106"/>
          <p:cNvSpPr txBox="1"/>
          <p:nvPr/>
        </p:nvSpPr>
        <p:spPr>
          <a:xfrm>
            <a:off x="3689527" y="1339480"/>
            <a:ext cx="16668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6" name="Google Shape;2906;p106"/>
          <p:cNvGrpSpPr/>
          <p:nvPr/>
        </p:nvGrpSpPr>
        <p:grpSpPr>
          <a:xfrm>
            <a:off x="3131348" y="1429768"/>
            <a:ext cx="518258" cy="52705"/>
            <a:chOff x="3131348" y="1429768"/>
            <a:chExt cx="518258" cy="52705"/>
          </a:xfrm>
        </p:grpSpPr>
        <p:sp>
          <p:nvSpPr>
            <p:cNvPr id="2907" name="Google Shape;2907;p106"/>
            <p:cNvSpPr/>
            <p:nvPr/>
          </p:nvSpPr>
          <p:spPr>
            <a:xfrm>
              <a:off x="3131348" y="1456085"/>
              <a:ext cx="513715" cy="0"/>
            </a:xfrm>
            <a:custGeom>
              <a:rect b="b" l="l" r="r" t="t"/>
              <a:pathLst>
                <a:path extrusionOk="0" h="120000" w="513714">
                  <a:moveTo>
                    <a:pt x="0" y="0"/>
                  </a:moveTo>
                  <a:lnTo>
                    <a:pt x="51322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106"/>
            <p:cNvSpPr/>
            <p:nvPr/>
          </p:nvSpPr>
          <p:spPr>
            <a:xfrm>
              <a:off x="3624841" y="1429768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9" name="Google Shape;290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71" y="2029735"/>
            <a:ext cx="719910" cy="59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0" name="Google Shape;2910;p106"/>
          <p:cNvGrpSpPr/>
          <p:nvPr/>
        </p:nvGrpSpPr>
        <p:grpSpPr>
          <a:xfrm>
            <a:off x="1891038" y="2029825"/>
            <a:ext cx="1626235" cy="652291"/>
            <a:chOff x="1891038" y="2029825"/>
            <a:chExt cx="1626235" cy="652291"/>
          </a:xfrm>
        </p:grpSpPr>
        <p:pic>
          <p:nvPicPr>
            <p:cNvPr id="2911" name="Google Shape;2911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94852" y="2029825"/>
              <a:ext cx="719801" cy="593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2" name="Google Shape;2912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025" y="2029932"/>
              <a:ext cx="720007" cy="592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3" name="Google Shape;2913;p106"/>
            <p:cNvSpPr/>
            <p:nvPr/>
          </p:nvSpPr>
          <p:spPr>
            <a:xfrm>
              <a:off x="1891038" y="2650366"/>
              <a:ext cx="1626235" cy="31750"/>
            </a:xfrm>
            <a:custGeom>
              <a:rect b="b" l="l" r="r" t="t"/>
              <a:pathLst>
                <a:path extrusionOk="0" h="31750" w="1626235">
                  <a:moveTo>
                    <a:pt x="0" y="0"/>
                  </a:moveTo>
                  <a:lnTo>
                    <a:pt x="781227" y="15827"/>
                  </a:lnTo>
                  <a:lnTo>
                    <a:pt x="792175" y="16964"/>
                  </a:lnTo>
                  <a:lnTo>
                    <a:pt x="801195" y="20177"/>
                  </a:lnTo>
                  <a:lnTo>
                    <a:pt x="808139" y="25168"/>
                  </a:lnTo>
                  <a:lnTo>
                    <a:pt x="812858" y="31643"/>
                  </a:lnTo>
                  <a:lnTo>
                    <a:pt x="817578" y="25169"/>
                  </a:lnTo>
                  <a:lnTo>
                    <a:pt x="824522" y="20177"/>
                  </a:lnTo>
                  <a:lnTo>
                    <a:pt x="833542" y="16964"/>
                  </a:lnTo>
                  <a:lnTo>
                    <a:pt x="844490" y="15828"/>
                  </a:lnTo>
                  <a:lnTo>
                    <a:pt x="1594086" y="15839"/>
                  </a:lnTo>
                  <a:lnTo>
                    <a:pt x="1605034" y="14703"/>
                  </a:lnTo>
                  <a:lnTo>
                    <a:pt x="1614054" y="11490"/>
                  </a:lnTo>
                  <a:lnTo>
                    <a:pt x="1620998" y="6499"/>
                  </a:lnTo>
                  <a:lnTo>
                    <a:pt x="1625718" y="24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4" name="Google Shape;2914;p106"/>
          <p:cNvGrpSpPr/>
          <p:nvPr/>
        </p:nvGrpSpPr>
        <p:grpSpPr>
          <a:xfrm>
            <a:off x="1174817" y="2300066"/>
            <a:ext cx="667379" cy="52705"/>
            <a:chOff x="1174817" y="2300066"/>
            <a:chExt cx="667379" cy="52705"/>
          </a:xfrm>
        </p:grpSpPr>
        <p:sp>
          <p:nvSpPr>
            <p:cNvPr id="2915" name="Google Shape;2915;p106"/>
            <p:cNvSpPr/>
            <p:nvPr/>
          </p:nvSpPr>
          <p:spPr>
            <a:xfrm>
              <a:off x="1174817" y="2326353"/>
              <a:ext cx="662940" cy="635"/>
            </a:xfrm>
            <a:custGeom>
              <a:rect b="b" l="l" r="r" t="t"/>
              <a:pathLst>
                <a:path extrusionOk="0" h="635" w="662939">
                  <a:moveTo>
                    <a:pt x="0" y="0"/>
                  </a:moveTo>
                  <a:lnTo>
                    <a:pt x="662353" y="31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106"/>
            <p:cNvSpPr/>
            <p:nvPr/>
          </p:nvSpPr>
          <p:spPr>
            <a:xfrm>
              <a:off x="1817431" y="2300066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7" name="Google Shape;2917;p106"/>
          <p:cNvSpPr txBox="1"/>
          <p:nvPr/>
        </p:nvSpPr>
        <p:spPr>
          <a:xfrm>
            <a:off x="1168463" y="2120094"/>
            <a:ext cx="68453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SIFT/HOG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8" name="Google Shape;2918;p106"/>
          <p:cNvGrpSpPr/>
          <p:nvPr/>
        </p:nvGrpSpPr>
        <p:grpSpPr>
          <a:xfrm>
            <a:off x="3516772" y="2300086"/>
            <a:ext cx="158132" cy="52705"/>
            <a:chOff x="3516772" y="2300086"/>
            <a:chExt cx="158132" cy="52705"/>
          </a:xfrm>
        </p:grpSpPr>
        <p:sp>
          <p:nvSpPr>
            <p:cNvPr id="2919" name="Google Shape;2919;p106"/>
            <p:cNvSpPr/>
            <p:nvPr/>
          </p:nvSpPr>
          <p:spPr>
            <a:xfrm>
              <a:off x="3516772" y="2326403"/>
              <a:ext cx="153670" cy="0"/>
            </a:xfrm>
            <a:custGeom>
              <a:rect b="b" l="l" r="r" t="t"/>
              <a:pathLst>
                <a:path extrusionOk="0" h="120000" w="153670">
                  <a:moveTo>
                    <a:pt x="0" y="0"/>
                  </a:moveTo>
                  <a:lnTo>
                    <a:pt x="153105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106"/>
            <p:cNvSpPr/>
            <p:nvPr/>
          </p:nvSpPr>
          <p:spPr>
            <a:xfrm>
              <a:off x="3650139" y="2300086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1" name="Google Shape;2921;p106"/>
          <p:cNvSpPr/>
          <p:nvPr/>
        </p:nvSpPr>
        <p:spPr>
          <a:xfrm>
            <a:off x="3649054" y="2650405"/>
            <a:ext cx="1768475" cy="31750"/>
          </a:xfrm>
          <a:custGeom>
            <a:rect b="b" l="l" r="r" t="t"/>
            <a:pathLst>
              <a:path extrusionOk="0" h="31750" w="1768475">
                <a:moveTo>
                  <a:pt x="0" y="0"/>
                </a:moveTo>
                <a:lnTo>
                  <a:pt x="4720" y="6474"/>
                </a:lnTo>
                <a:lnTo>
                  <a:pt x="11664" y="11466"/>
                </a:lnTo>
                <a:lnTo>
                  <a:pt x="20684" y="14679"/>
                </a:lnTo>
                <a:lnTo>
                  <a:pt x="31631" y="15815"/>
                </a:lnTo>
                <a:lnTo>
                  <a:pt x="852487" y="15815"/>
                </a:lnTo>
                <a:lnTo>
                  <a:pt x="863434" y="16952"/>
                </a:lnTo>
                <a:lnTo>
                  <a:pt x="872454" y="20165"/>
                </a:lnTo>
                <a:lnTo>
                  <a:pt x="879399" y="25157"/>
                </a:lnTo>
                <a:lnTo>
                  <a:pt x="884119" y="31631"/>
                </a:lnTo>
                <a:lnTo>
                  <a:pt x="888839" y="25157"/>
                </a:lnTo>
                <a:lnTo>
                  <a:pt x="895783" y="20165"/>
                </a:lnTo>
                <a:lnTo>
                  <a:pt x="904803" y="16952"/>
                </a:lnTo>
                <a:lnTo>
                  <a:pt x="915750" y="15815"/>
                </a:lnTo>
                <a:lnTo>
                  <a:pt x="1736606" y="15815"/>
                </a:lnTo>
                <a:lnTo>
                  <a:pt x="1747553" y="14679"/>
                </a:lnTo>
                <a:lnTo>
                  <a:pt x="1756573" y="11466"/>
                </a:lnTo>
                <a:lnTo>
                  <a:pt x="1763517" y="6474"/>
                </a:lnTo>
                <a:lnTo>
                  <a:pt x="1768238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Google Shape;2922;p106"/>
          <p:cNvSpPr txBox="1"/>
          <p:nvPr/>
        </p:nvSpPr>
        <p:spPr>
          <a:xfrm>
            <a:off x="1724837" y="2209798"/>
            <a:ext cx="3656965" cy="61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20021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feature extraction (no learning)	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weights of classifier</a:t>
            </a:r>
            <a:endParaRPr baseline="30000"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3" name="Google Shape;2923;p10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24" name="Google Shape;2924;p10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10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6" name="Google Shape;2926;p10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28/68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Google Shape;2927;p10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28" name="Google Shape;2928;p10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3" name="Google Shape;2933;p107"/>
          <p:cNvGrpSpPr/>
          <p:nvPr/>
        </p:nvGrpSpPr>
        <p:grpSpPr>
          <a:xfrm>
            <a:off x="401561" y="243811"/>
            <a:ext cx="2497453" cy="533898"/>
            <a:chOff x="401561" y="243811"/>
            <a:chExt cx="2497453" cy="533898"/>
          </a:xfrm>
        </p:grpSpPr>
        <p:pic>
          <p:nvPicPr>
            <p:cNvPr id="2934" name="Google Shape;2934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561" y="243811"/>
              <a:ext cx="647919" cy="53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5" name="Google Shape;2935;p107"/>
            <p:cNvSpPr/>
            <p:nvPr/>
          </p:nvSpPr>
          <p:spPr>
            <a:xfrm>
              <a:off x="1093330" y="510772"/>
              <a:ext cx="595630" cy="635"/>
            </a:xfrm>
            <a:custGeom>
              <a:rect b="b" l="l" r="r" t="t"/>
              <a:pathLst>
                <a:path extrusionOk="0" h="634" w="595630">
                  <a:moveTo>
                    <a:pt x="0" y="0"/>
                  </a:moveTo>
                  <a:lnTo>
                    <a:pt x="595213" y="3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36" name="Google Shape;2936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41347" y="243892"/>
              <a:ext cx="647821" cy="533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7" name="Google Shape;2937;p107"/>
            <p:cNvSpPr/>
            <p:nvPr/>
          </p:nvSpPr>
          <p:spPr>
            <a:xfrm>
              <a:off x="1668805" y="484486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107"/>
            <p:cNvSpPr/>
            <p:nvPr/>
          </p:nvSpPr>
          <p:spPr>
            <a:xfrm>
              <a:off x="2432988" y="510815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9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107"/>
            <p:cNvSpPr/>
            <p:nvPr/>
          </p:nvSpPr>
          <p:spPr>
            <a:xfrm>
              <a:off x="2874249" y="484498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0" name="Google Shape;2940;p107"/>
          <p:cNvSpPr txBox="1"/>
          <p:nvPr/>
        </p:nvSpPr>
        <p:spPr>
          <a:xfrm>
            <a:off x="1857243" y="859645"/>
            <a:ext cx="416559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-8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1" name="Google Shape;2941;p107"/>
          <p:cNvSpPr txBox="1"/>
          <p:nvPr/>
        </p:nvSpPr>
        <p:spPr>
          <a:xfrm>
            <a:off x="1858251" y="41849"/>
            <a:ext cx="414020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107"/>
          <p:cNvSpPr txBox="1"/>
          <p:nvPr/>
        </p:nvSpPr>
        <p:spPr>
          <a:xfrm>
            <a:off x="2934080" y="40460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107"/>
          <p:cNvSpPr txBox="1"/>
          <p:nvPr/>
        </p:nvSpPr>
        <p:spPr>
          <a:xfrm>
            <a:off x="3464052" y="42421"/>
            <a:ext cx="44259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4" name="Google Shape;2944;p107"/>
          <p:cNvSpPr txBox="1"/>
          <p:nvPr/>
        </p:nvSpPr>
        <p:spPr>
          <a:xfrm>
            <a:off x="585558" y="31829"/>
            <a:ext cx="28003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5" name="Google Shape;294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583" y="280142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6" name="Google Shape;2946;p10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47" name="Google Shape;2947;p10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10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9" name="Google Shape;2949;p107"/>
          <p:cNvSpPr txBox="1"/>
          <p:nvPr/>
        </p:nvSpPr>
        <p:spPr>
          <a:xfrm>
            <a:off x="624395" y="2769085"/>
            <a:ext cx="4788535" cy="27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handcrafted kernels such as edge detectors 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meaningful ker-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nels/filters in addition to learning the weights of the classifier?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10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1" name="Google Shape;2951;p10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52" name="Google Shape;2952;p10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08"/>
          <p:cNvGrpSpPr/>
          <p:nvPr/>
        </p:nvGrpSpPr>
        <p:grpSpPr>
          <a:xfrm>
            <a:off x="401561" y="243811"/>
            <a:ext cx="2497453" cy="533898"/>
            <a:chOff x="401561" y="243811"/>
            <a:chExt cx="2497453" cy="533898"/>
          </a:xfrm>
        </p:grpSpPr>
        <p:pic>
          <p:nvPicPr>
            <p:cNvPr id="2958" name="Google Shape;2958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561" y="243811"/>
              <a:ext cx="647919" cy="53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9" name="Google Shape;2959;p108"/>
            <p:cNvSpPr/>
            <p:nvPr/>
          </p:nvSpPr>
          <p:spPr>
            <a:xfrm>
              <a:off x="1093330" y="510772"/>
              <a:ext cx="595630" cy="635"/>
            </a:xfrm>
            <a:custGeom>
              <a:rect b="b" l="l" r="r" t="t"/>
              <a:pathLst>
                <a:path extrusionOk="0" h="634" w="595630">
                  <a:moveTo>
                    <a:pt x="0" y="0"/>
                  </a:moveTo>
                  <a:lnTo>
                    <a:pt x="595213" y="3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60" name="Google Shape;2960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41347" y="243892"/>
              <a:ext cx="647821" cy="533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1" name="Google Shape;2961;p108"/>
            <p:cNvSpPr/>
            <p:nvPr/>
          </p:nvSpPr>
          <p:spPr>
            <a:xfrm>
              <a:off x="1668805" y="484486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108"/>
            <p:cNvSpPr/>
            <p:nvPr/>
          </p:nvSpPr>
          <p:spPr>
            <a:xfrm>
              <a:off x="2432988" y="510815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9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108"/>
            <p:cNvSpPr/>
            <p:nvPr/>
          </p:nvSpPr>
          <p:spPr>
            <a:xfrm>
              <a:off x="2874249" y="484498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4" name="Google Shape;2964;p108"/>
          <p:cNvSpPr txBox="1"/>
          <p:nvPr/>
        </p:nvSpPr>
        <p:spPr>
          <a:xfrm>
            <a:off x="1857243" y="859645"/>
            <a:ext cx="416559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-8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5" name="Google Shape;2965;p108"/>
          <p:cNvSpPr txBox="1"/>
          <p:nvPr/>
        </p:nvSpPr>
        <p:spPr>
          <a:xfrm>
            <a:off x="1858251" y="41849"/>
            <a:ext cx="414020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6" name="Google Shape;2966;p108"/>
          <p:cNvSpPr txBox="1"/>
          <p:nvPr/>
        </p:nvSpPr>
        <p:spPr>
          <a:xfrm>
            <a:off x="2934080" y="40460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p108"/>
          <p:cNvSpPr txBox="1"/>
          <p:nvPr/>
        </p:nvSpPr>
        <p:spPr>
          <a:xfrm>
            <a:off x="3464052" y="42421"/>
            <a:ext cx="44259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8" name="Google Shape;2968;p108"/>
          <p:cNvSpPr txBox="1"/>
          <p:nvPr>
            <p:ph type="title"/>
          </p:nvPr>
        </p:nvSpPr>
        <p:spPr>
          <a:xfrm>
            <a:off x="585558" y="31829"/>
            <a:ext cx="28003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Input</a:t>
            </a:r>
            <a:endParaRPr sz="800"/>
          </a:p>
        </p:txBody>
      </p:sp>
      <p:grpSp>
        <p:nvGrpSpPr>
          <p:cNvPr id="2969" name="Google Shape;2969;p108"/>
          <p:cNvGrpSpPr/>
          <p:nvPr/>
        </p:nvGrpSpPr>
        <p:grpSpPr>
          <a:xfrm>
            <a:off x="401561" y="1446323"/>
            <a:ext cx="2453727" cy="550815"/>
            <a:chOff x="401561" y="1446323"/>
            <a:chExt cx="2453727" cy="550815"/>
          </a:xfrm>
        </p:grpSpPr>
        <p:pic>
          <p:nvPicPr>
            <p:cNvPr id="2970" name="Google Shape;2970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561" y="1446375"/>
              <a:ext cx="647919" cy="55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1" name="Google Shape;2971;p108"/>
            <p:cNvSpPr/>
            <p:nvPr/>
          </p:nvSpPr>
          <p:spPr>
            <a:xfrm>
              <a:off x="1093330" y="1721751"/>
              <a:ext cx="551815" cy="0"/>
            </a:xfrm>
            <a:custGeom>
              <a:rect b="b" l="l" r="r" t="t"/>
              <a:pathLst>
                <a:path extrusionOk="0" h="120000" w="551814">
                  <a:moveTo>
                    <a:pt x="0" y="0"/>
                  </a:moveTo>
                  <a:lnTo>
                    <a:pt x="55140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72" name="Google Shape;2972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97545" y="1446323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3" name="Google Shape;2973;p108"/>
            <p:cNvSpPr/>
            <p:nvPr/>
          </p:nvSpPr>
          <p:spPr>
            <a:xfrm>
              <a:off x="1624999" y="1695434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108"/>
            <p:cNvSpPr/>
            <p:nvPr/>
          </p:nvSpPr>
          <p:spPr>
            <a:xfrm>
              <a:off x="2389334" y="1721751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2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108"/>
            <p:cNvSpPr/>
            <p:nvPr/>
          </p:nvSpPr>
          <p:spPr>
            <a:xfrm>
              <a:off x="2830523" y="1695434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6" name="Google Shape;2976;p108"/>
          <p:cNvSpPr txBox="1"/>
          <p:nvPr/>
        </p:nvSpPr>
        <p:spPr>
          <a:xfrm>
            <a:off x="1628033" y="2068132"/>
            <a:ext cx="78740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-1.21358689e-03 3.23652686e-03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-2.06615720e-02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-1.52757822e-03 2.36130832e-03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-1.19824838e-02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7" name="Google Shape;2977;p108"/>
          <p:cNvSpPr txBox="1"/>
          <p:nvPr/>
        </p:nvSpPr>
        <p:spPr>
          <a:xfrm>
            <a:off x="1680756" y="2220050"/>
            <a:ext cx="68199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8" name="Google Shape;2978;p108"/>
          <p:cNvSpPr txBox="1"/>
          <p:nvPr/>
        </p:nvSpPr>
        <p:spPr>
          <a:xfrm>
            <a:off x="2291120" y="2268985"/>
            <a:ext cx="3302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9" name="Google Shape;2979;p108"/>
          <p:cNvSpPr txBox="1"/>
          <p:nvPr/>
        </p:nvSpPr>
        <p:spPr>
          <a:xfrm>
            <a:off x="1668056" y="2337714"/>
            <a:ext cx="69469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0" name="Google Shape;2980;p108"/>
          <p:cNvSpPr txBox="1"/>
          <p:nvPr/>
        </p:nvSpPr>
        <p:spPr>
          <a:xfrm>
            <a:off x="1718856" y="2231697"/>
            <a:ext cx="60579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p108"/>
          <p:cNvSpPr txBox="1"/>
          <p:nvPr/>
        </p:nvSpPr>
        <p:spPr>
          <a:xfrm>
            <a:off x="1628033" y="2469838"/>
            <a:ext cx="78740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-8.25322699e-04 -5.14897937e-03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-9.90395527e-03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2" name="Google Shape;2982;p108"/>
          <p:cNvSpPr txBox="1"/>
          <p:nvPr/>
        </p:nvSpPr>
        <p:spPr>
          <a:xfrm>
            <a:off x="2890354" y="161552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3" name="Google Shape;2983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583" y="280142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4" name="Google Shape;2984;p10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85" name="Google Shape;2985;p10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10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7" name="Google Shape;2987;p108"/>
          <p:cNvSpPr txBox="1"/>
          <p:nvPr/>
        </p:nvSpPr>
        <p:spPr>
          <a:xfrm>
            <a:off x="624395" y="2769085"/>
            <a:ext cx="4788535" cy="27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handcrafted kernels such as edge detectors 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meaningful ker-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nels/filters in addition to learning the weights of the classifier?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p10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9" name="Google Shape;2989;p10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90" name="Google Shape;2990;p10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109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6" name="Google Shape;2996;p109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p109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8" name="Google Shape;2998;p109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2999" name="Google Shape;2999;p109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109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1" name="Google Shape;3001;p109"/>
          <p:cNvGrpSpPr/>
          <p:nvPr/>
        </p:nvGrpSpPr>
        <p:grpSpPr>
          <a:xfrm>
            <a:off x="4322826" y="3007448"/>
            <a:ext cx="203200" cy="50800"/>
            <a:chOff x="4322826" y="3007448"/>
            <a:chExt cx="203200" cy="50800"/>
          </a:xfrm>
        </p:grpSpPr>
        <p:sp>
          <p:nvSpPr>
            <p:cNvPr id="3002" name="Google Shape;3002;p109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109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109"/>
            <p:cNvSpPr/>
            <p:nvPr/>
          </p:nvSpPr>
          <p:spPr>
            <a:xfrm>
              <a:off x="4399026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5" name="Google Shape;3005;p109"/>
          <p:cNvGrpSpPr/>
          <p:nvPr/>
        </p:nvGrpSpPr>
        <p:grpSpPr>
          <a:xfrm>
            <a:off x="4605756" y="3007448"/>
            <a:ext cx="203200" cy="50800"/>
            <a:chOff x="4605756" y="3007448"/>
            <a:chExt cx="203200" cy="50800"/>
          </a:xfrm>
        </p:grpSpPr>
        <p:sp>
          <p:nvSpPr>
            <p:cNvPr id="3006" name="Google Shape;3006;p109"/>
            <p:cNvSpPr/>
            <p:nvPr/>
          </p:nvSpPr>
          <p:spPr>
            <a:xfrm>
              <a:off x="4681957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109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109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9" name="Google Shape;3009;p109"/>
          <p:cNvSpPr/>
          <p:nvPr/>
        </p:nvSpPr>
        <p:spPr>
          <a:xfrm>
            <a:off x="4964875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0" name="Google Shape;3010;p109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3011" name="Google Shape;3011;p109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109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109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4" name="Google Shape;3014;p109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29/68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5" name="Google Shape;301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6" name="Google Shape;3016;p109"/>
          <p:cNvGrpSpPr/>
          <p:nvPr/>
        </p:nvGrpSpPr>
        <p:grpSpPr>
          <a:xfrm>
            <a:off x="401561" y="243811"/>
            <a:ext cx="2497453" cy="533898"/>
            <a:chOff x="401561" y="243811"/>
            <a:chExt cx="2497453" cy="533898"/>
          </a:xfrm>
        </p:grpSpPr>
        <p:pic>
          <p:nvPicPr>
            <p:cNvPr id="3017" name="Google Shape;3017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243811"/>
              <a:ext cx="647919" cy="53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8" name="Google Shape;3018;p109"/>
            <p:cNvSpPr/>
            <p:nvPr/>
          </p:nvSpPr>
          <p:spPr>
            <a:xfrm>
              <a:off x="1093330" y="510772"/>
              <a:ext cx="595630" cy="635"/>
            </a:xfrm>
            <a:custGeom>
              <a:rect b="b" l="l" r="r" t="t"/>
              <a:pathLst>
                <a:path extrusionOk="0" h="634" w="595630">
                  <a:moveTo>
                    <a:pt x="0" y="0"/>
                  </a:moveTo>
                  <a:lnTo>
                    <a:pt x="595213" y="3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19" name="Google Shape;3019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41347" y="243892"/>
              <a:ext cx="647821" cy="533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0" name="Google Shape;3020;p109"/>
            <p:cNvSpPr/>
            <p:nvPr/>
          </p:nvSpPr>
          <p:spPr>
            <a:xfrm>
              <a:off x="1668805" y="484486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109"/>
            <p:cNvSpPr/>
            <p:nvPr/>
          </p:nvSpPr>
          <p:spPr>
            <a:xfrm>
              <a:off x="2432988" y="510815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9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109"/>
            <p:cNvSpPr/>
            <p:nvPr/>
          </p:nvSpPr>
          <p:spPr>
            <a:xfrm>
              <a:off x="2874249" y="484498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3" name="Google Shape;3023;p109"/>
          <p:cNvSpPr txBox="1"/>
          <p:nvPr/>
        </p:nvSpPr>
        <p:spPr>
          <a:xfrm>
            <a:off x="1857243" y="859645"/>
            <a:ext cx="416559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-8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Google Shape;3024;p109"/>
          <p:cNvSpPr txBox="1"/>
          <p:nvPr/>
        </p:nvSpPr>
        <p:spPr>
          <a:xfrm>
            <a:off x="1858251" y="41849"/>
            <a:ext cx="414020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Google Shape;3025;p109"/>
          <p:cNvSpPr txBox="1"/>
          <p:nvPr/>
        </p:nvSpPr>
        <p:spPr>
          <a:xfrm>
            <a:off x="2934080" y="40460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Google Shape;3026;p109"/>
          <p:cNvSpPr txBox="1"/>
          <p:nvPr/>
        </p:nvSpPr>
        <p:spPr>
          <a:xfrm>
            <a:off x="3464052" y="42421"/>
            <a:ext cx="44259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Google Shape;3027;p109"/>
          <p:cNvSpPr txBox="1"/>
          <p:nvPr/>
        </p:nvSpPr>
        <p:spPr>
          <a:xfrm>
            <a:off x="585558" y="31829"/>
            <a:ext cx="28003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8" name="Google Shape;3028;p109"/>
          <p:cNvGrpSpPr/>
          <p:nvPr/>
        </p:nvGrpSpPr>
        <p:grpSpPr>
          <a:xfrm>
            <a:off x="401561" y="1446323"/>
            <a:ext cx="2453727" cy="550815"/>
            <a:chOff x="401561" y="1446323"/>
            <a:chExt cx="2453727" cy="550815"/>
          </a:xfrm>
        </p:grpSpPr>
        <p:pic>
          <p:nvPicPr>
            <p:cNvPr id="3029" name="Google Shape;3029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1446375"/>
              <a:ext cx="647919" cy="55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0" name="Google Shape;3030;p109"/>
            <p:cNvSpPr/>
            <p:nvPr/>
          </p:nvSpPr>
          <p:spPr>
            <a:xfrm>
              <a:off x="1093330" y="1721751"/>
              <a:ext cx="551815" cy="0"/>
            </a:xfrm>
            <a:custGeom>
              <a:rect b="b" l="l" r="r" t="t"/>
              <a:pathLst>
                <a:path extrusionOk="0" h="120000" w="551814">
                  <a:moveTo>
                    <a:pt x="0" y="0"/>
                  </a:moveTo>
                  <a:lnTo>
                    <a:pt x="55140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31" name="Google Shape;3031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97545" y="1446323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2" name="Google Shape;3032;p109"/>
            <p:cNvSpPr/>
            <p:nvPr/>
          </p:nvSpPr>
          <p:spPr>
            <a:xfrm>
              <a:off x="1624999" y="1695434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3" name="Google Shape;3033;p109"/>
            <p:cNvSpPr/>
            <p:nvPr/>
          </p:nvSpPr>
          <p:spPr>
            <a:xfrm>
              <a:off x="2389334" y="1721751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2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4" name="Google Shape;3034;p109"/>
            <p:cNvSpPr/>
            <p:nvPr/>
          </p:nvSpPr>
          <p:spPr>
            <a:xfrm>
              <a:off x="2830523" y="1695434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5" name="Google Shape;3035;p109"/>
          <p:cNvSpPr txBox="1"/>
          <p:nvPr/>
        </p:nvSpPr>
        <p:spPr>
          <a:xfrm>
            <a:off x="1628033" y="2068132"/>
            <a:ext cx="78740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-1.21358689e-03 3.23652686e-03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-2.06615720e-02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-1.52757822e-03 2.36130832e-03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-1.19824838e-02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6" name="Google Shape;3036;p109"/>
          <p:cNvSpPr txBox="1"/>
          <p:nvPr/>
        </p:nvSpPr>
        <p:spPr>
          <a:xfrm>
            <a:off x="1680756" y="2220050"/>
            <a:ext cx="68199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Google Shape;3037;p109"/>
          <p:cNvSpPr txBox="1"/>
          <p:nvPr/>
        </p:nvSpPr>
        <p:spPr>
          <a:xfrm>
            <a:off x="2291120" y="2268985"/>
            <a:ext cx="3302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Google Shape;3038;p109"/>
          <p:cNvSpPr txBox="1"/>
          <p:nvPr/>
        </p:nvSpPr>
        <p:spPr>
          <a:xfrm>
            <a:off x="1668056" y="2337714"/>
            <a:ext cx="69469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9" name="Google Shape;3039;p109"/>
          <p:cNvSpPr txBox="1"/>
          <p:nvPr/>
        </p:nvSpPr>
        <p:spPr>
          <a:xfrm>
            <a:off x="1718856" y="2231697"/>
            <a:ext cx="60579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p109"/>
          <p:cNvSpPr txBox="1"/>
          <p:nvPr/>
        </p:nvSpPr>
        <p:spPr>
          <a:xfrm>
            <a:off x="1628033" y="2469838"/>
            <a:ext cx="78740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-8.25322699e-04 -5.14897937e-03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-9.90395527e-03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1" name="Google Shape;3041;p109"/>
          <p:cNvSpPr txBox="1"/>
          <p:nvPr/>
        </p:nvSpPr>
        <p:spPr>
          <a:xfrm>
            <a:off x="2890354" y="161552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2" name="Google Shape;3042;p109"/>
          <p:cNvSpPr txBox="1"/>
          <p:nvPr/>
        </p:nvSpPr>
        <p:spPr>
          <a:xfrm>
            <a:off x="3090202" y="2225812"/>
            <a:ext cx="1102995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 these weights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3" name="Google Shape;3043;p109"/>
          <p:cNvGrpSpPr/>
          <p:nvPr/>
        </p:nvGrpSpPr>
        <p:grpSpPr>
          <a:xfrm>
            <a:off x="2474396" y="2305721"/>
            <a:ext cx="584690" cy="52705"/>
            <a:chOff x="2474396" y="2305721"/>
            <a:chExt cx="584690" cy="52705"/>
          </a:xfrm>
        </p:grpSpPr>
        <p:sp>
          <p:nvSpPr>
            <p:cNvPr id="3044" name="Google Shape;3044;p109"/>
            <p:cNvSpPr/>
            <p:nvPr/>
          </p:nvSpPr>
          <p:spPr>
            <a:xfrm>
              <a:off x="2479331" y="2332035"/>
              <a:ext cx="579755" cy="0"/>
            </a:xfrm>
            <a:custGeom>
              <a:rect b="b" l="l" r="r" t="t"/>
              <a:pathLst>
                <a:path extrusionOk="0" h="120000" w="579755">
                  <a:moveTo>
                    <a:pt x="57975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5" name="Google Shape;3045;p109"/>
            <p:cNvSpPr/>
            <p:nvPr/>
          </p:nvSpPr>
          <p:spPr>
            <a:xfrm>
              <a:off x="2474396" y="2305721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24671" y="52633"/>
                  </a:moveTo>
                  <a:lnTo>
                    <a:pt x="20816" y="44589"/>
                  </a:lnTo>
                  <a:lnTo>
                    <a:pt x="13569" y="36391"/>
                  </a:lnTo>
                  <a:lnTo>
                    <a:pt x="5705" y="29734"/>
                  </a:lnTo>
                  <a:lnTo>
                    <a:pt x="0" y="26316"/>
                  </a:lnTo>
                  <a:lnTo>
                    <a:pt x="5705" y="22898"/>
                  </a:lnTo>
                  <a:lnTo>
                    <a:pt x="13569" y="16242"/>
                  </a:lnTo>
                  <a:lnTo>
                    <a:pt x="20816" y="8044"/>
                  </a:lnTo>
                  <a:lnTo>
                    <a:pt x="2467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6" name="Google Shape;3046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80142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109"/>
          <p:cNvSpPr txBox="1"/>
          <p:nvPr/>
        </p:nvSpPr>
        <p:spPr>
          <a:xfrm>
            <a:off x="624395" y="2740616"/>
            <a:ext cx="4788535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handcrafted kernels such as edge detectors 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meaningful ker-  nels/filters in addition to learning the weights of the classifier?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8" name="Google Shape;3048;p10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049" name="Google Shape;3049;p10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0" name="Google Shape;3050;p10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1" name="Google Shape;3051;p10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052" name="Google Shape;3052;p10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10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8" name="Google Shape;3058;p110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9" name="Google Shape;3059;p110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0" name="Google Shape;3060;p110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3061" name="Google Shape;3061;p110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110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3" name="Google Shape;3063;p110"/>
          <p:cNvGrpSpPr/>
          <p:nvPr/>
        </p:nvGrpSpPr>
        <p:grpSpPr>
          <a:xfrm>
            <a:off x="4322826" y="3013798"/>
            <a:ext cx="203200" cy="44450"/>
            <a:chOff x="4322826" y="3013798"/>
            <a:chExt cx="203200" cy="44450"/>
          </a:xfrm>
        </p:grpSpPr>
        <p:sp>
          <p:nvSpPr>
            <p:cNvPr id="3064" name="Google Shape;3064;p110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110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110"/>
            <p:cNvSpPr/>
            <p:nvPr/>
          </p:nvSpPr>
          <p:spPr>
            <a:xfrm>
              <a:off x="4399026" y="30328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12700" y="0"/>
                  </a:moveTo>
                  <a:lnTo>
                    <a:pt x="50800" y="0"/>
                  </a:lnTo>
                </a:path>
                <a:path extrusionOk="0" h="25400" w="50800">
                  <a:moveTo>
                    <a:pt x="0" y="12700"/>
                  </a:moveTo>
                  <a:lnTo>
                    <a:pt x="381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7" name="Google Shape;3067;p110"/>
          <p:cNvGrpSpPr/>
          <p:nvPr/>
        </p:nvGrpSpPr>
        <p:grpSpPr>
          <a:xfrm>
            <a:off x="4605756" y="3013798"/>
            <a:ext cx="203200" cy="44450"/>
            <a:chOff x="4605756" y="3013798"/>
            <a:chExt cx="203200" cy="44450"/>
          </a:xfrm>
        </p:grpSpPr>
        <p:sp>
          <p:nvSpPr>
            <p:cNvPr id="3068" name="Google Shape;3068;p110"/>
            <p:cNvSpPr/>
            <p:nvPr/>
          </p:nvSpPr>
          <p:spPr>
            <a:xfrm>
              <a:off x="4694657" y="3020148"/>
              <a:ext cx="38100" cy="12700"/>
            </a:xfrm>
            <a:custGeom>
              <a:rect b="b" l="l" r="r" t="t"/>
              <a:pathLst>
                <a:path extrusionOk="0" h="12700" w="381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38100">
                  <a:moveTo>
                    <a:pt x="0" y="12700"/>
                  </a:moveTo>
                  <a:lnTo>
                    <a:pt x="38100" y="127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110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110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1" name="Google Shape;3071;p110"/>
          <p:cNvSpPr/>
          <p:nvPr/>
        </p:nvSpPr>
        <p:spPr>
          <a:xfrm>
            <a:off x="4964875" y="3020148"/>
            <a:ext cx="50800" cy="38100"/>
          </a:xfrm>
          <a:custGeom>
            <a:rect b="b" l="l" r="r" t="t"/>
            <a:pathLst>
              <a:path extrusionOk="0" h="38100" w="50800">
                <a:moveTo>
                  <a:pt x="12700" y="0"/>
                </a:moveTo>
                <a:lnTo>
                  <a:pt x="50800" y="0"/>
                </a:lnTo>
              </a:path>
              <a:path extrusionOk="0" h="38100" w="50800">
                <a:moveTo>
                  <a:pt x="12700" y="12700"/>
                </a:moveTo>
                <a:lnTo>
                  <a:pt x="50800" y="12700"/>
                </a:lnTo>
              </a:path>
              <a:path extrusionOk="0" h="38100" w="50800">
                <a:moveTo>
                  <a:pt x="0" y="25400"/>
                </a:moveTo>
                <a:lnTo>
                  <a:pt x="38100" y="25400"/>
                </a:lnTo>
              </a:path>
              <a:path extrusionOk="0" h="38100" w="50800">
                <a:moveTo>
                  <a:pt x="12700" y="38100"/>
                </a:moveTo>
                <a:lnTo>
                  <a:pt x="50800" y="381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2" name="Google Shape;3072;p110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3073" name="Google Shape;3073;p110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110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110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6" name="Google Shape;3076;p110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7" name="Google Shape;307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8" name="Google Shape;3078;p110"/>
          <p:cNvGrpSpPr/>
          <p:nvPr/>
        </p:nvGrpSpPr>
        <p:grpSpPr>
          <a:xfrm>
            <a:off x="401561" y="243811"/>
            <a:ext cx="2497453" cy="533898"/>
            <a:chOff x="401561" y="243811"/>
            <a:chExt cx="2497453" cy="533898"/>
          </a:xfrm>
        </p:grpSpPr>
        <p:pic>
          <p:nvPicPr>
            <p:cNvPr id="3079" name="Google Shape;3079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243811"/>
              <a:ext cx="647919" cy="53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0" name="Google Shape;3080;p110"/>
            <p:cNvSpPr/>
            <p:nvPr/>
          </p:nvSpPr>
          <p:spPr>
            <a:xfrm>
              <a:off x="1093330" y="510772"/>
              <a:ext cx="595630" cy="635"/>
            </a:xfrm>
            <a:custGeom>
              <a:rect b="b" l="l" r="r" t="t"/>
              <a:pathLst>
                <a:path extrusionOk="0" h="634" w="595630">
                  <a:moveTo>
                    <a:pt x="0" y="0"/>
                  </a:moveTo>
                  <a:lnTo>
                    <a:pt x="595213" y="3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1" name="Google Shape;3081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41347" y="243892"/>
              <a:ext cx="647821" cy="533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2" name="Google Shape;3082;p110"/>
            <p:cNvSpPr/>
            <p:nvPr/>
          </p:nvSpPr>
          <p:spPr>
            <a:xfrm>
              <a:off x="1668805" y="484486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110"/>
            <p:cNvSpPr/>
            <p:nvPr/>
          </p:nvSpPr>
          <p:spPr>
            <a:xfrm>
              <a:off x="2432988" y="510815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9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110"/>
            <p:cNvSpPr/>
            <p:nvPr/>
          </p:nvSpPr>
          <p:spPr>
            <a:xfrm>
              <a:off x="2874249" y="484498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5" name="Google Shape;3085;p110"/>
          <p:cNvSpPr txBox="1"/>
          <p:nvPr/>
        </p:nvSpPr>
        <p:spPr>
          <a:xfrm>
            <a:off x="1857243" y="859645"/>
            <a:ext cx="416559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-8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6" name="Google Shape;3086;p110"/>
          <p:cNvSpPr txBox="1"/>
          <p:nvPr/>
        </p:nvSpPr>
        <p:spPr>
          <a:xfrm>
            <a:off x="1858251" y="41849"/>
            <a:ext cx="414020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7" name="Google Shape;3087;p110"/>
          <p:cNvSpPr txBox="1"/>
          <p:nvPr/>
        </p:nvSpPr>
        <p:spPr>
          <a:xfrm>
            <a:off x="2934080" y="40460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8" name="Google Shape;3088;p110"/>
          <p:cNvSpPr txBox="1"/>
          <p:nvPr/>
        </p:nvSpPr>
        <p:spPr>
          <a:xfrm>
            <a:off x="3464052" y="42421"/>
            <a:ext cx="44259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p110"/>
          <p:cNvSpPr txBox="1"/>
          <p:nvPr/>
        </p:nvSpPr>
        <p:spPr>
          <a:xfrm>
            <a:off x="585558" y="31829"/>
            <a:ext cx="28003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0" name="Google Shape;3090;p110"/>
          <p:cNvGrpSpPr/>
          <p:nvPr/>
        </p:nvGrpSpPr>
        <p:grpSpPr>
          <a:xfrm>
            <a:off x="401561" y="1575926"/>
            <a:ext cx="2453723" cy="550815"/>
            <a:chOff x="401561" y="1575926"/>
            <a:chExt cx="2453723" cy="550815"/>
          </a:xfrm>
        </p:grpSpPr>
        <p:pic>
          <p:nvPicPr>
            <p:cNvPr id="3091" name="Google Shape;3091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1575966"/>
              <a:ext cx="647919" cy="55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2" name="Google Shape;3092;p110"/>
            <p:cNvSpPr/>
            <p:nvPr/>
          </p:nvSpPr>
          <p:spPr>
            <a:xfrm>
              <a:off x="1093330" y="1851342"/>
              <a:ext cx="551815" cy="0"/>
            </a:xfrm>
            <a:custGeom>
              <a:rect b="b" l="l" r="r" t="t"/>
              <a:pathLst>
                <a:path extrusionOk="0" h="120000" w="551814">
                  <a:moveTo>
                    <a:pt x="0" y="0"/>
                  </a:moveTo>
                  <a:lnTo>
                    <a:pt x="55140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3" name="Google Shape;3093;p1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97545" y="1575926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4" name="Google Shape;3094;p110"/>
            <p:cNvSpPr/>
            <p:nvPr/>
          </p:nvSpPr>
          <p:spPr>
            <a:xfrm>
              <a:off x="1624999" y="182502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110"/>
            <p:cNvSpPr/>
            <p:nvPr/>
          </p:nvSpPr>
          <p:spPr>
            <a:xfrm>
              <a:off x="2389334" y="1851342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22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110"/>
            <p:cNvSpPr/>
            <p:nvPr/>
          </p:nvSpPr>
          <p:spPr>
            <a:xfrm>
              <a:off x="2830519" y="182502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7" name="Google Shape;3097;p110"/>
          <p:cNvSpPr txBox="1"/>
          <p:nvPr/>
        </p:nvSpPr>
        <p:spPr>
          <a:xfrm>
            <a:off x="1628033" y="2197723"/>
            <a:ext cx="78740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-1.21358689e-03 3.23652686e-03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-2.06615720e-02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-1.52757822e-03 2.36130832e-03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-1.19824838e-02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8" name="Google Shape;3098;p110"/>
          <p:cNvSpPr txBox="1"/>
          <p:nvPr/>
        </p:nvSpPr>
        <p:spPr>
          <a:xfrm>
            <a:off x="1680756" y="2349647"/>
            <a:ext cx="68199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9" name="Google Shape;3099;p110"/>
          <p:cNvSpPr txBox="1"/>
          <p:nvPr/>
        </p:nvSpPr>
        <p:spPr>
          <a:xfrm>
            <a:off x="2291120" y="2398582"/>
            <a:ext cx="3302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0" name="Google Shape;3100;p110"/>
          <p:cNvSpPr txBox="1"/>
          <p:nvPr/>
        </p:nvSpPr>
        <p:spPr>
          <a:xfrm>
            <a:off x="1668056" y="2467311"/>
            <a:ext cx="69469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1" name="Google Shape;3101;p110"/>
          <p:cNvSpPr txBox="1"/>
          <p:nvPr/>
        </p:nvSpPr>
        <p:spPr>
          <a:xfrm>
            <a:off x="1718856" y="2361294"/>
            <a:ext cx="60579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2" name="Google Shape;3102;p110"/>
          <p:cNvSpPr txBox="1"/>
          <p:nvPr/>
        </p:nvSpPr>
        <p:spPr>
          <a:xfrm>
            <a:off x="624395" y="2581515"/>
            <a:ext cx="478853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10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-8.25322699e-04 -5.14897937e-03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-9.90395527e-03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499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better: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handcrafted kernels (such as edge detectors)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 </a:t>
            </a:r>
            <a:r>
              <a:rPr b="1" lang="en-US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multiple 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meaningful kernels/filters in addition to learning the w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ight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clas-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Google Shape;3103;p110"/>
          <p:cNvSpPr txBox="1"/>
          <p:nvPr/>
        </p:nvSpPr>
        <p:spPr>
          <a:xfrm>
            <a:off x="2890354" y="1745129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4" name="Google Shape;3104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77108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110"/>
          <p:cNvSpPr txBox="1"/>
          <p:nvPr/>
        </p:nvSpPr>
        <p:spPr>
          <a:xfrm>
            <a:off x="624395" y="2988635"/>
            <a:ext cx="372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sifier?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6" name="Google Shape;3106;p11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07" name="Google Shape;3107;p11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11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9" name="Google Shape;3109;p11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110" name="Google Shape;3110;p110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111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p111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p111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8" name="Google Shape;3118;p111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3119" name="Google Shape;3119;p111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111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1" name="Google Shape;3121;p111"/>
          <p:cNvGrpSpPr/>
          <p:nvPr/>
        </p:nvGrpSpPr>
        <p:grpSpPr>
          <a:xfrm>
            <a:off x="4322826" y="3013798"/>
            <a:ext cx="203200" cy="44450"/>
            <a:chOff x="4322826" y="3013798"/>
            <a:chExt cx="203200" cy="44450"/>
          </a:xfrm>
        </p:grpSpPr>
        <p:sp>
          <p:nvSpPr>
            <p:cNvPr id="3122" name="Google Shape;3122;p111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111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111"/>
            <p:cNvSpPr/>
            <p:nvPr/>
          </p:nvSpPr>
          <p:spPr>
            <a:xfrm>
              <a:off x="4399026" y="30328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12700" y="0"/>
                  </a:moveTo>
                  <a:lnTo>
                    <a:pt x="50800" y="0"/>
                  </a:lnTo>
                </a:path>
                <a:path extrusionOk="0" h="25400" w="50800">
                  <a:moveTo>
                    <a:pt x="0" y="12700"/>
                  </a:moveTo>
                  <a:lnTo>
                    <a:pt x="381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5" name="Google Shape;3125;p111"/>
          <p:cNvGrpSpPr/>
          <p:nvPr/>
        </p:nvGrpSpPr>
        <p:grpSpPr>
          <a:xfrm>
            <a:off x="4605756" y="3013798"/>
            <a:ext cx="203200" cy="44450"/>
            <a:chOff x="4605756" y="3013798"/>
            <a:chExt cx="203200" cy="44450"/>
          </a:xfrm>
        </p:grpSpPr>
        <p:sp>
          <p:nvSpPr>
            <p:cNvPr id="3126" name="Google Shape;3126;p111"/>
            <p:cNvSpPr/>
            <p:nvPr/>
          </p:nvSpPr>
          <p:spPr>
            <a:xfrm>
              <a:off x="4694657" y="3020148"/>
              <a:ext cx="38100" cy="12700"/>
            </a:xfrm>
            <a:custGeom>
              <a:rect b="b" l="l" r="r" t="t"/>
              <a:pathLst>
                <a:path extrusionOk="0" h="12700" w="381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38100">
                  <a:moveTo>
                    <a:pt x="0" y="12700"/>
                  </a:moveTo>
                  <a:lnTo>
                    <a:pt x="38100" y="127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7" name="Google Shape;3127;p111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8" name="Google Shape;3128;p111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9" name="Google Shape;3129;p111"/>
          <p:cNvSpPr/>
          <p:nvPr/>
        </p:nvSpPr>
        <p:spPr>
          <a:xfrm>
            <a:off x="4964875" y="3020148"/>
            <a:ext cx="50800" cy="38100"/>
          </a:xfrm>
          <a:custGeom>
            <a:rect b="b" l="l" r="r" t="t"/>
            <a:pathLst>
              <a:path extrusionOk="0" h="38100" w="50800">
                <a:moveTo>
                  <a:pt x="12700" y="0"/>
                </a:moveTo>
                <a:lnTo>
                  <a:pt x="50800" y="0"/>
                </a:lnTo>
              </a:path>
              <a:path extrusionOk="0" h="38100" w="50800">
                <a:moveTo>
                  <a:pt x="12700" y="12700"/>
                </a:moveTo>
                <a:lnTo>
                  <a:pt x="50800" y="12700"/>
                </a:lnTo>
              </a:path>
              <a:path extrusionOk="0" h="38100" w="50800">
                <a:moveTo>
                  <a:pt x="0" y="25400"/>
                </a:moveTo>
                <a:lnTo>
                  <a:pt x="38100" y="25400"/>
                </a:lnTo>
              </a:path>
              <a:path extrusionOk="0" h="38100" w="50800">
                <a:moveTo>
                  <a:pt x="12700" y="38100"/>
                </a:moveTo>
                <a:lnTo>
                  <a:pt x="50800" y="381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0" name="Google Shape;3130;p111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3131" name="Google Shape;3131;p111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2" name="Google Shape;3132;p111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111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4" name="Google Shape;313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5" name="Google Shape;3135;p111"/>
          <p:cNvGrpSpPr/>
          <p:nvPr/>
        </p:nvGrpSpPr>
        <p:grpSpPr>
          <a:xfrm>
            <a:off x="401561" y="243811"/>
            <a:ext cx="2497453" cy="533898"/>
            <a:chOff x="401561" y="243811"/>
            <a:chExt cx="2497453" cy="533898"/>
          </a:xfrm>
        </p:grpSpPr>
        <p:pic>
          <p:nvPicPr>
            <p:cNvPr id="3136" name="Google Shape;3136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243811"/>
              <a:ext cx="647919" cy="53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7" name="Google Shape;3137;p111"/>
            <p:cNvSpPr/>
            <p:nvPr/>
          </p:nvSpPr>
          <p:spPr>
            <a:xfrm>
              <a:off x="1093330" y="510772"/>
              <a:ext cx="595630" cy="635"/>
            </a:xfrm>
            <a:custGeom>
              <a:rect b="b" l="l" r="r" t="t"/>
              <a:pathLst>
                <a:path extrusionOk="0" h="634" w="595630">
                  <a:moveTo>
                    <a:pt x="0" y="0"/>
                  </a:moveTo>
                  <a:lnTo>
                    <a:pt x="595213" y="3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38" name="Google Shape;3138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41347" y="243892"/>
              <a:ext cx="647821" cy="533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9" name="Google Shape;3139;p111"/>
            <p:cNvSpPr/>
            <p:nvPr/>
          </p:nvSpPr>
          <p:spPr>
            <a:xfrm>
              <a:off x="1668805" y="484486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0" name="Google Shape;3140;p111"/>
            <p:cNvSpPr/>
            <p:nvPr/>
          </p:nvSpPr>
          <p:spPr>
            <a:xfrm>
              <a:off x="2432988" y="510815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9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1" name="Google Shape;3141;p111"/>
            <p:cNvSpPr/>
            <p:nvPr/>
          </p:nvSpPr>
          <p:spPr>
            <a:xfrm>
              <a:off x="2874249" y="484498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2" name="Google Shape;3142;p111"/>
          <p:cNvSpPr txBox="1"/>
          <p:nvPr/>
        </p:nvSpPr>
        <p:spPr>
          <a:xfrm>
            <a:off x="1857243" y="859645"/>
            <a:ext cx="416559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-8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p111"/>
          <p:cNvSpPr txBox="1"/>
          <p:nvPr/>
        </p:nvSpPr>
        <p:spPr>
          <a:xfrm>
            <a:off x="1858251" y="41849"/>
            <a:ext cx="414020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p111"/>
          <p:cNvSpPr txBox="1"/>
          <p:nvPr/>
        </p:nvSpPr>
        <p:spPr>
          <a:xfrm>
            <a:off x="2934080" y="40460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p111"/>
          <p:cNvSpPr txBox="1"/>
          <p:nvPr/>
        </p:nvSpPr>
        <p:spPr>
          <a:xfrm>
            <a:off x="3464052" y="42421"/>
            <a:ext cx="44259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p111"/>
          <p:cNvSpPr txBox="1"/>
          <p:nvPr>
            <p:ph type="title"/>
          </p:nvPr>
        </p:nvSpPr>
        <p:spPr>
          <a:xfrm>
            <a:off x="585558" y="31829"/>
            <a:ext cx="28003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Input</a:t>
            </a:r>
            <a:endParaRPr sz="800"/>
          </a:p>
        </p:txBody>
      </p:sp>
      <p:grpSp>
        <p:nvGrpSpPr>
          <p:cNvPr id="3147" name="Google Shape;3147;p111"/>
          <p:cNvGrpSpPr/>
          <p:nvPr/>
        </p:nvGrpSpPr>
        <p:grpSpPr>
          <a:xfrm>
            <a:off x="401561" y="1511131"/>
            <a:ext cx="2453723" cy="615610"/>
            <a:chOff x="401561" y="1511131"/>
            <a:chExt cx="2453723" cy="615610"/>
          </a:xfrm>
        </p:grpSpPr>
        <p:pic>
          <p:nvPicPr>
            <p:cNvPr id="3148" name="Google Shape;3148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1575966"/>
              <a:ext cx="647919" cy="55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9" name="Google Shape;3149;p111"/>
            <p:cNvSpPr/>
            <p:nvPr/>
          </p:nvSpPr>
          <p:spPr>
            <a:xfrm>
              <a:off x="1093330" y="1851342"/>
              <a:ext cx="551815" cy="0"/>
            </a:xfrm>
            <a:custGeom>
              <a:rect b="b" l="l" r="r" t="t"/>
              <a:pathLst>
                <a:path extrusionOk="0" h="120000" w="551814">
                  <a:moveTo>
                    <a:pt x="0" y="0"/>
                  </a:moveTo>
                  <a:lnTo>
                    <a:pt x="55140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50" name="Google Shape;3150;p1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97545" y="1575926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1" name="Google Shape;3151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62340" y="1511131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2" name="Google Shape;3152;p111"/>
            <p:cNvSpPr/>
            <p:nvPr/>
          </p:nvSpPr>
          <p:spPr>
            <a:xfrm>
              <a:off x="1624999" y="182502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111"/>
            <p:cNvSpPr/>
            <p:nvPr/>
          </p:nvSpPr>
          <p:spPr>
            <a:xfrm>
              <a:off x="2389334" y="1851342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22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111"/>
            <p:cNvSpPr/>
            <p:nvPr/>
          </p:nvSpPr>
          <p:spPr>
            <a:xfrm>
              <a:off x="2830519" y="182502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5" name="Google Shape;3155;p111"/>
          <p:cNvSpPr txBox="1"/>
          <p:nvPr/>
        </p:nvSpPr>
        <p:spPr>
          <a:xfrm>
            <a:off x="1627943" y="2197723"/>
            <a:ext cx="78740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-0.02337041 -0.03243878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-0.04728875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-0.05375158  -0.05350766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-0.04323674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6" name="Google Shape;3156;p111"/>
          <p:cNvSpPr txBox="1"/>
          <p:nvPr/>
        </p:nvSpPr>
        <p:spPr>
          <a:xfrm>
            <a:off x="2890354" y="1745129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7" name="Google Shape;3157;p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583" y="277108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8" name="Google Shape;3158;p11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59" name="Google Shape;3159;p11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11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1" name="Google Shape;3161;p111"/>
          <p:cNvSpPr txBox="1"/>
          <p:nvPr/>
        </p:nvSpPr>
        <p:spPr>
          <a:xfrm>
            <a:off x="1694096" y="2366392"/>
            <a:ext cx="330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2" name="Google Shape;3162;p111"/>
          <p:cNvSpPr txBox="1"/>
          <p:nvPr/>
        </p:nvSpPr>
        <p:spPr>
          <a:xfrm>
            <a:off x="1886812" y="2366392"/>
            <a:ext cx="330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3" name="Google Shape;3163;p111"/>
          <p:cNvSpPr txBox="1"/>
          <p:nvPr/>
        </p:nvSpPr>
        <p:spPr>
          <a:xfrm>
            <a:off x="2315933" y="2366392"/>
            <a:ext cx="330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4" name="Google Shape;3164;p111"/>
          <p:cNvSpPr txBox="1"/>
          <p:nvPr/>
        </p:nvSpPr>
        <p:spPr>
          <a:xfrm>
            <a:off x="1694096" y="2415327"/>
            <a:ext cx="226060" cy="9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5" name="Google Shape;3165;p111"/>
          <p:cNvSpPr txBox="1"/>
          <p:nvPr/>
        </p:nvSpPr>
        <p:spPr>
          <a:xfrm>
            <a:off x="2315933" y="2415327"/>
            <a:ext cx="33020" cy="9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6" name="Google Shape;3166;p111"/>
          <p:cNvSpPr txBox="1"/>
          <p:nvPr/>
        </p:nvSpPr>
        <p:spPr>
          <a:xfrm>
            <a:off x="1694096" y="2484056"/>
            <a:ext cx="330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7" name="Google Shape;3167;p111"/>
          <p:cNvSpPr txBox="1"/>
          <p:nvPr/>
        </p:nvSpPr>
        <p:spPr>
          <a:xfrm>
            <a:off x="1886812" y="2484056"/>
            <a:ext cx="330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8" name="Google Shape;3168;p111"/>
          <p:cNvSpPr txBox="1"/>
          <p:nvPr/>
        </p:nvSpPr>
        <p:spPr>
          <a:xfrm>
            <a:off x="2315933" y="2484056"/>
            <a:ext cx="330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9" name="Google Shape;3169;p111"/>
          <p:cNvSpPr txBox="1"/>
          <p:nvPr/>
        </p:nvSpPr>
        <p:spPr>
          <a:xfrm>
            <a:off x="1694096" y="2532991"/>
            <a:ext cx="226060" cy="9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0" name="Google Shape;3170;p111"/>
          <p:cNvSpPr txBox="1"/>
          <p:nvPr/>
        </p:nvSpPr>
        <p:spPr>
          <a:xfrm>
            <a:off x="2315933" y="2532991"/>
            <a:ext cx="33020" cy="9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1" name="Google Shape;3171;p111"/>
          <p:cNvSpPr txBox="1"/>
          <p:nvPr/>
        </p:nvSpPr>
        <p:spPr>
          <a:xfrm>
            <a:off x="624395" y="2614505"/>
            <a:ext cx="4788535" cy="542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0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-0.00792501 -0.00503319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0.00174674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better: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handcrafted kernels (such as edge detectors)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 </a:t>
            </a:r>
            <a:r>
              <a:rPr b="1" lang="en-US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multiple 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meaningful kernels/filters in addition to learning the w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ight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clas-  sifier?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2" name="Google Shape;3172;p1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3" name="Google Shape;3173;p11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174" name="Google Shape;3174;p111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112"/>
          <p:cNvSpPr/>
          <p:nvPr/>
        </p:nvSpPr>
        <p:spPr>
          <a:xfrm>
            <a:off x="3836594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0" name="Google Shape;3180;p112"/>
          <p:cNvSpPr/>
          <p:nvPr/>
        </p:nvSpPr>
        <p:spPr>
          <a:xfrm>
            <a:off x="3756977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1" name="Google Shape;3181;p112"/>
          <p:cNvSpPr/>
          <p:nvPr/>
        </p:nvSpPr>
        <p:spPr>
          <a:xfrm>
            <a:off x="3934779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2" name="Google Shape;3182;p112"/>
          <p:cNvGrpSpPr/>
          <p:nvPr/>
        </p:nvGrpSpPr>
        <p:grpSpPr>
          <a:xfrm>
            <a:off x="4039895" y="3007448"/>
            <a:ext cx="203200" cy="50800"/>
            <a:chOff x="4039895" y="3007448"/>
            <a:chExt cx="203200" cy="50800"/>
          </a:xfrm>
        </p:grpSpPr>
        <p:sp>
          <p:nvSpPr>
            <p:cNvPr id="3183" name="Google Shape;3183;p112"/>
            <p:cNvSpPr/>
            <p:nvPr/>
          </p:nvSpPr>
          <p:spPr>
            <a:xfrm>
              <a:off x="4103064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112"/>
            <p:cNvSpPr/>
            <p:nvPr/>
          </p:nvSpPr>
          <p:spPr>
            <a:xfrm>
              <a:off x="4039895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5" name="Google Shape;3185;p112"/>
          <p:cNvGrpSpPr/>
          <p:nvPr/>
        </p:nvGrpSpPr>
        <p:grpSpPr>
          <a:xfrm>
            <a:off x="4322826" y="3013798"/>
            <a:ext cx="203200" cy="44450"/>
            <a:chOff x="4322826" y="3013798"/>
            <a:chExt cx="203200" cy="44450"/>
          </a:xfrm>
        </p:grpSpPr>
        <p:sp>
          <p:nvSpPr>
            <p:cNvPr id="3186" name="Google Shape;3186;p112"/>
            <p:cNvSpPr/>
            <p:nvPr/>
          </p:nvSpPr>
          <p:spPr>
            <a:xfrm>
              <a:off x="4411726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7" name="Google Shape;3187;p112"/>
            <p:cNvSpPr/>
            <p:nvPr/>
          </p:nvSpPr>
          <p:spPr>
            <a:xfrm>
              <a:off x="432282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8" name="Google Shape;3188;p112"/>
            <p:cNvSpPr/>
            <p:nvPr/>
          </p:nvSpPr>
          <p:spPr>
            <a:xfrm>
              <a:off x="4399026" y="30328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12700" y="0"/>
                  </a:moveTo>
                  <a:lnTo>
                    <a:pt x="50800" y="0"/>
                  </a:lnTo>
                </a:path>
                <a:path extrusionOk="0" h="25400" w="50800">
                  <a:moveTo>
                    <a:pt x="0" y="12700"/>
                  </a:moveTo>
                  <a:lnTo>
                    <a:pt x="381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9" name="Google Shape;3189;p112"/>
          <p:cNvGrpSpPr/>
          <p:nvPr/>
        </p:nvGrpSpPr>
        <p:grpSpPr>
          <a:xfrm>
            <a:off x="4605756" y="3013798"/>
            <a:ext cx="203200" cy="44450"/>
            <a:chOff x="4605756" y="3013798"/>
            <a:chExt cx="203200" cy="44450"/>
          </a:xfrm>
        </p:grpSpPr>
        <p:sp>
          <p:nvSpPr>
            <p:cNvPr id="3190" name="Google Shape;3190;p112"/>
            <p:cNvSpPr/>
            <p:nvPr/>
          </p:nvSpPr>
          <p:spPr>
            <a:xfrm>
              <a:off x="4694657" y="3020148"/>
              <a:ext cx="38100" cy="12700"/>
            </a:xfrm>
            <a:custGeom>
              <a:rect b="b" l="l" r="r" t="t"/>
              <a:pathLst>
                <a:path extrusionOk="0" h="12700" w="381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38100">
                  <a:moveTo>
                    <a:pt x="0" y="12700"/>
                  </a:moveTo>
                  <a:lnTo>
                    <a:pt x="38100" y="127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1" name="Google Shape;3191;p112"/>
            <p:cNvSpPr/>
            <p:nvPr/>
          </p:nvSpPr>
          <p:spPr>
            <a:xfrm>
              <a:off x="4605756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Google Shape;3192;p112"/>
            <p:cNvSpPr/>
            <p:nvPr/>
          </p:nvSpPr>
          <p:spPr>
            <a:xfrm>
              <a:off x="4681957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3" name="Google Shape;3193;p112"/>
          <p:cNvSpPr/>
          <p:nvPr/>
        </p:nvSpPr>
        <p:spPr>
          <a:xfrm>
            <a:off x="4964875" y="3020148"/>
            <a:ext cx="50800" cy="38100"/>
          </a:xfrm>
          <a:custGeom>
            <a:rect b="b" l="l" r="r" t="t"/>
            <a:pathLst>
              <a:path extrusionOk="0" h="38100" w="50800">
                <a:moveTo>
                  <a:pt x="12700" y="0"/>
                </a:moveTo>
                <a:lnTo>
                  <a:pt x="50800" y="0"/>
                </a:lnTo>
              </a:path>
              <a:path extrusionOk="0" h="38100" w="50800">
                <a:moveTo>
                  <a:pt x="12700" y="12700"/>
                </a:moveTo>
                <a:lnTo>
                  <a:pt x="50800" y="12700"/>
                </a:lnTo>
              </a:path>
              <a:path extrusionOk="0" h="38100" w="50800">
                <a:moveTo>
                  <a:pt x="0" y="25400"/>
                </a:moveTo>
                <a:lnTo>
                  <a:pt x="38100" y="25400"/>
                </a:lnTo>
              </a:path>
              <a:path extrusionOk="0" h="38100" w="50800">
                <a:moveTo>
                  <a:pt x="12700" y="38100"/>
                </a:moveTo>
                <a:lnTo>
                  <a:pt x="50800" y="381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4" name="Google Shape;3194;p112"/>
          <p:cNvGrpSpPr/>
          <p:nvPr/>
        </p:nvGrpSpPr>
        <p:grpSpPr>
          <a:xfrm>
            <a:off x="5156365" y="3007448"/>
            <a:ext cx="233679" cy="50800"/>
            <a:chOff x="5156365" y="3007448"/>
            <a:chExt cx="233679" cy="50800"/>
          </a:xfrm>
        </p:grpSpPr>
        <p:sp>
          <p:nvSpPr>
            <p:cNvPr id="3195" name="Google Shape;3195;p112"/>
            <p:cNvSpPr/>
            <p:nvPr/>
          </p:nvSpPr>
          <p:spPr>
            <a:xfrm>
              <a:off x="5278286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6" name="Google Shape;3196;p112"/>
            <p:cNvSpPr/>
            <p:nvPr/>
          </p:nvSpPr>
          <p:spPr>
            <a:xfrm>
              <a:off x="5251222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7" name="Google Shape;3197;p112"/>
            <p:cNvSpPr/>
            <p:nvPr/>
          </p:nvSpPr>
          <p:spPr>
            <a:xfrm>
              <a:off x="5156365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98" name="Google Shape;319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9" name="Google Shape;3199;p112"/>
          <p:cNvGrpSpPr/>
          <p:nvPr/>
        </p:nvGrpSpPr>
        <p:grpSpPr>
          <a:xfrm>
            <a:off x="401561" y="243811"/>
            <a:ext cx="2497453" cy="533898"/>
            <a:chOff x="401561" y="243811"/>
            <a:chExt cx="2497453" cy="533898"/>
          </a:xfrm>
        </p:grpSpPr>
        <p:pic>
          <p:nvPicPr>
            <p:cNvPr id="3200" name="Google Shape;3200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243811"/>
              <a:ext cx="647919" cy="53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1" name="Google Shape;3201;p112"/>
            <p:cNvSpPr/>
            <p:nvPr/>
          </p:nvSpPr>
          <p:spPr>
            <a:xfrm>
              <a:off x="1093330" y="510772"/>
              <a:ext cx="595630" cy="635"/>
            </a:xfrm>
            <a:custGeom>
              <a:rect b="b" l="l" r="r" t="t"/>
              <a:pathLst>
                <a:path extrusionOk="0" h="634" w="595630">
                  <a:moveTo>
                    <a:pt x="0" y="0"/>
                  </a:moveTo>
                  <a:lnTo>
                    <a:pt x="595213" y="32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02" name="Google Shape;3202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41347" y="243892"/>
              <a:ext cx="647821" cy="533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3" name="Google Shape;3203;p112"/>
            <p:cNvSpPr/>
            <p:nvPr/>
          </p:nvSpPr>
          <p:spPr>
            <a:xfrm>
              <a:off x="1668805" y="484486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6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4" name="Google Shape;3204;p112"/>
            <p:cNvSpPr/>
            <p:nvPr/>
          </p:nvSpPr>
          <p:spPr>
            <a:xfrm>
              <a:off x="2432988" y="510815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98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5" name="Google Shape;3205;p112"/>
            <p:cNvSpPr/>
            <p:nvPr/>
          </p:nvSpPr>
          <p:spPr>
            <a:xfrm>
              <a:off x="2874249" y="484498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6" name="Google Shape;3206;p112"/>
          <p:cNvSpPr txBox="1"/>
          <p:nvPr/>
        </p:nvSpPr>
        <p:spPr>
          <a:xfrm>
            <a:off x="1857243" y="859645"/>
            <a:ext cx="416559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-8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0      1       1       1      0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0      0       0       0      0</a:t>
            </a:r>
            <a:endParaRPr sz="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p112"/>
          <p:cNvSpPr txBox="1"/>
          <p:nvPr/>
        </p:nvSpPr>
        <p:spPr>
          <a:xfrm>
            <a:off x="1858251" y="41849"/>
            <a:ext cx="414020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p112"/>
          <p:cNvSpPr txBox="1"/>
          <p:nvPr/>
        </p:nvSpPr>
        <p:spPr>
          <a:xfrm>
            <a:off x="2934080" y="404606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Google Shape;3209;p112"/>
          <p:cNvSpPr txBox="1"/>
          <p:nvPr/>
        </p:nvSpPr>
        <p:spPr>
          <a:xfrm>
            <a:off x="3464052" y="42421"/>
            <a:ext cx="44259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p112"/>
          <p:cNvSpPr txBox="1"/>
          <p:nvPr/>
        </p:nvSpPr>
        <p:spPr>
          <a:xfrm>
            <a:off x="585558" y="31829"/>
            <a:ext cx="280035" cy="1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1" name="Google Shape;3211;p112"/>
          <p:cNvGrpSpPr/>
          <p:nvPr/>
        </p:nvGrpSpPr>
        <p:grpSpPr>
          <a:xfrm>
            <a:off x="401561" y="1446323"/>
            <a:ext cx="2453723" cy="680418"/>
            <a:chOff x="401561" y="1446323"/>
            <a:chExt cx="2453723" cy="680418"/>
          </a:xfrm>
        </p:grpSpPr>
        <p:pic>
          <p:nvPicPr>
            <p:cNvPr id="3212" name="Google Shape;3212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561" y="1575966"/>
              <a:ext cx="647919" cy="55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3" name="Google Shape;3213;p112"/>
            <p:cNvSpPr/>
            <p:nvPr/>
          </p:nvSpPr>
          <p:spPr>
            <a:xfrm>
              <a:off x="1093330" y="1851342"/>
              <a:ext cx="551815" cy="0"/>
            </a:xfrm>
            <a:custGeom>
              <a:rect b="b" l="l" r="r" t="t"/>
              <a:pathLst>
                <a:path extrusionOk="0" h="120000" w="551814">
                  <a:moveTo>
                    <a:pt x="0" y="0"/>
                  </a:moveTo>
                  <a:lnTo>
                    <a:pt x="55140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14" name="Google Shape;3214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97545" y="1575926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5" name="Google Shape;3215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62340" y="1511131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6" name="Google Shape;3216;p1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27136" y="1446323"/>
              <a:ext cx="647962" cy="55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7" name="Google Shape;3217;p112"/>
            <p:cNvSpPr/>
            <p:nvPr/>
          </p:nvSpPr>
          <p:spPr>
            <a:xfrm>
              <a:off x="1624999" y="182502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8" name="Google Shape;3218;p112"/>
            <p:cNvSpPr/>
            <p:nvPr/>
          </p:nvSpPr>
          <p:spPr>
            <a:xfrm>
              <a:off x="2389334" y="1851342"/>
              <a:ext cx="461009" cy="0"/>
            </a:xfrm>
            <a:custGeom>
              <a:rect b="b" l="l" r="r" t="t"/>
              <a:pathLst>
                <a:path extrusionOk="0" h="120000" w="461010">
                  <a:moveTo>
                    <a:pt x="0" y="0"/>
                  </a:moveTo>
                  <a:lnTo>
                    <a:pt x="460922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9" name="Google Shape;3219;p112"/>
            <p:cNvSpPr/>
            <p:nvPr/>
          </p:nvSpPr>
          <p:spPr>
            <a:xfrm>
              <a:off x="2830519" y="182502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0" name="Google Shape;3220;p112"/>
          <p:cNvSpPr txBox="1"/>
          <p:nvPr/>
        </p:nvSpPr>
        <p:spPr>
          <a:xfrm>
            <a:off x="1633382" y="2197723"/>
            <a:ext cx="770890" cy="18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-0.01871333   -0.01075948  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0.04684572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0.00104325   0.01935937  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0.01016542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1" name="Google Shape;3221;p112"/>
          <p:cNvSpPr txBox="1"/>
          <p:nvPr/>
        </p:nvSpPr>
        <p:spPr>
          <a:xfrm>
            <a:off x="1676352" y="2349647"/>
            <a:ext cx="69088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2" name="Google Shape;3222;p112"/>
          <p:cNvSpPr txBox="1"/>
          <p:nvPr/>
        </p:nvSpPr>
        <p:spPr>
          <a:xfrm>
            <a:off x="2293864" y="2398582"/>
            <a:ext cx="34925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3" name="Google Shape;3223;p112"/>
          <p:cNvSpPr txBox="1"/>
          <p:nvPr/>
        </p:nvSpPr>
        <p:spPr>
          <a:xfrm>
            <a:off x="1663652" y="2467311"/>
            <a:ext cx="703580" cy="106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4" name="Google Shape;3224;p112"/>
          <p:cNvSpPr txBox="1"/>
          <p:nvPr/>
        </p:nvSpPr>
        <p:spPr>
          <a:xfrm>
            <a:off x="1714452" y="2361294"/>
            <a:ext cx="61468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5" name="Google Shape;3225;p112"/>
          <p:cNvSpPr txBox="1"/>
          <p:nvPr/>
        </p:nvSpPr>
        <p:spPr>
          <a:xfrm>
            <a:off x="624395" y="2581515"/>
            <a:ext cx="4788535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10267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0.03008777   0.00335217   </a:t>
            </a:r>
            <a:r>
              <a:rPr lang="en-US" sz="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-0.02791128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499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better: 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handcrafted kernels (such as edge detectors)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 </a:t>
            </a:r>
            <a:r>
              <a:rPr b="1" lang="en-US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multiple 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meaningful kernels/filters in addition to learning the w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ight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</a:t>
            </a:r>
            <a:r>
              <a:rPr b="1"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clas-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6" name="Google Shape;3226;p112"/>
          <p:cNvSpPr txBox="1"/>
          <p:nvPr/>
        </p:nvSpPr>
        <p:spPr>
          <a:xfrm>
            <a:off x="2890354" y="1745129"/>
            <a:ext cx="1502410" cy="17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9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7" name="Google Shape;3227;p1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583" y="277108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8" name="Google Shape;3228;p11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29" name="Google Shape;3229;p11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0" name="Google Shape;3230;p11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1" name="Google Shape;3231;p112"/>
          <p:cNvSpPr txBox="1"/>
          <p:nvPr/>
        </p:nvSpPr>
        <p:spPr>
          <a:xfrm>
            <a:off x="624395" y="3017103"/>
            <a:ext cx="37211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sifier?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2" name="Google Shape;3232;p1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30/68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3" name="Google Shape;3233;p11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34" name="Google Shape;3234;p112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9" name="Google Shape;323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20067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Google Shape;3240;p113"/>
          <p:cNvSpPr txBox="1"/>
          <p:nvPr/>
        </p:nvSpPr>
        <p:spPr>
          <a:xfrm>
            <a:off x="624395" y="1933288"/>
            <a:ext cx="478790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multiple </a:t>
            </a:r>
            <a:r>
              <a:rPr b="1"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layers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meaningful kernels/filters in addition to  learning the weights of the classifier?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1" name="Google Shape;3241;p113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242" name="Google Shape;3242;p11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3" name="Google Shape;3243;p113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4" name="Google Shape;3244;p1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5" name="Google Shape;3245;p11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46" name="Google Shape;3246;p113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1" name="Google Shape;3251;p114"/>
          <p:cNvGrpSpPr/>
          <p:nvPr/>
        </p:nvGrpSpPr>
        <p:grpSpPr>
          <a:xfrm>
            <a:off x="396938" y="441632"/>
            <a:ext cx="1004096" cy="489544"/>
            <a:chOff x="396938" y="441632"/>
            <a:chExt cx="1004096" cy="489544"/>
          </a:xfrm>
        </p:grpSpPr>
        <p:pic>
          <p:nvPicPr>
            <p:cNvPr id="3252" name="Google Shape;3252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38" y="441632"/>
              <a:ext cx="575928" cy="489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3" name="Google Shape;3253;p114"/>
            <p:cNvSpPr/>
            <p:nvPr/>
          </p:nvSpPr>
          <p:spPr>
            <a:xfrm>
              <a:off x="1011870" y="686392"/>
              <a:ext cx="384175" cy="0"/>
            </a:xfrm>
            <a:custGeom>
              <a:rect b="b" l="l" r="r" t="t"/>
              <a:pathLst>
                <a:path extrusionOk="0" h="120000" w="384175">
                  <a:moveTo>
                    <a:pt x="0" y="0"/>
                  </a:moveTo>
                  <a:lnTo>
                    <a:pt x="38413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4" name="Google Shape;3254;p114"/>
            <p:cNvSpPr/>
            <p:nvPr/>
          </p:nvSpPr>
          <p:spPr>
            <a:xfrm>
              <a:off x="1376269" y="660079"/>
              <a:ext cx="24765" cy="52705"/>
            </a:xfrm>
            <a:custGeom>
              <a:rect b="b" l="l" r="r" t="t"/>
              <a:pathLst>
                <a:path extrusionOk="0" h="52704" w="2476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5" name="Google Shape;3255;p114"/>
          <p:cNvGrpSpPr/>
          <p:nvPr/>
        </p:nvGrpSpPr>
        <p:grpSpPr>
          <a:xfrm>
            <a:off x="1520278" y="441588"/>
            <a:ext cx="1176913" cy="604815"/>
            <a:chOff x="1520278" y="441588"/>
            <a:chExt cx="1176913" cy="604815"/>
          </a:xfrm>
        </p:grpSpPr>
        <p:pic>
          <p:nvPicPr>
            <p:cNvPr id="3256" name="Google Shape;3256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92948" y="441588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7" name="Google Shape;3257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5391" y="499183"/>
              <a:ext cx="575989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8" name="Google Shape;3258;p1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0278" y="556790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9" name="Google Shape;3259;p114"/>
            <p:cNvSpPr/>
            <p:nvPr/>
          </p:nvSpPr>
          <p:spPr>
            <a:xfrm>
              <a:off x="2307961" y="686392"/>
              <a:ext cx="384810" cy="0"/>
            </a:xfrm>
            <a:custGeom>
              <a:rect b="b" l="l" r="r" t="t"/>
              <a:pathLst>
                <a:path extrusionOk="0" h="120000" w="384810">
                  <a:moveTo>
                    <a:pt x="0" y="0"/>
                  </a:moveTo>
                  <a:lnTo>
                    <a:pt x="384203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114"/>
            <p:cNvSpPr/>
            <p:nvPr/>
          </p:nvSpPr>
          <p:spPr>
            <a:xfrm>
              <a:off x="2672426" y="660079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1" name="Google Shape;3261;p114"/>
          <p:cNvGrpSpPr/>
          <p:nvPr/>
        </p:nvGrpSpPr>
        <p:grpSpPr>
          <a:xfrm>
            <a:off x="2816491" y="441588"/>
            <a:ext cx="913513" cy="604815"/>
            <a:chOff x="2816491" y="441588"/>
            <a:chExt cx="913513" cy="604815"/>
          </a:xfrm>
        </p:grpSpPr>
        <p:pic>
          <p:nvPicPr>
            <p:cNvPr id="3262" name="Google Shape;3262;p1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9021" y="441588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3" name="Google Shape;3263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1528" y="499183"/>
              <a:ext cx="575989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4" name="Google Shape;3264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16491" y="556790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5" name="Google Shape;3265;p114"/>
            <p:cNvSpPr/>
            <p:nvPr/>
          </p:nvSpPr>
          <p:spPr>
            <a:xfrm>
              <a:off x="3604118" y="686392"/>
              <a:ext cx="121285" cy="0"/>
            </a:xfrm>
            <a:custGeom>
              <a:rect b="b" l="l" r="r" t="t"/>
              <a:pathLst>
                <a:path extrusionOk="0" h="120000" w="121285">
                  <a:moveTo>
                    <a:pt x="0" y="0"/>
                  </a:moveTo>
                  <a:lnTo>
                    <a:pt x="12085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114"/>
            <p:cNvSpPr/>
            <p:nvPr/>
          </p:nvSpPr>
          <p:spPr>
            <a:xfrm>
              <a:off x="3705239" y="660079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7" name="Google Shape;3267;p114"/>
          <p:cNvSpPr txBox="1"/>
          <p:nvPr/>
        </p:nvSpPr>
        <p:spPr>
          <a:xfrm>
            <a:off x="3760025" y="590571"/>
            <a:ext cx="133858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8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p114"/>
          <p:cNvSpPr txBox="1"/>
          <p:nvPr/>
        </p:nvSpPr>
        <p:spPr>
          <a:xfrm>
            <a:off x="4231322" y="268628"/>
            <a:ext cx="39624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9" name="Google Shape;3269;p114"/>
          <p:cNvSpPr txBox="1"/>
          <p:nvPr/>
        </p:nvSpPr>
        <p:spPr>
          <a:xfrm>
            <a:off x="559079" y="259268"/>
            <a:ext cx="25209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0" name="Google Shape;3270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0067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114"/>
          <p:cNvSpPr txBox="1"/>
          <p:nvPr/>
        </p:nvSpPr>
        <p:spPr>
          <a:xfrm>
            <a:off x="624395" y="1933288"/>
            <a:ext cx="4787900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multiple </a:t>
            </a:r>
            <a:r>
              <a:rPr b="1"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layers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meaningful kernels/filters in addition to  learning the weights of the classifier?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we can 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2" name="Google Shape;3272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38632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3" name="Google Shape;3273;p114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274" name="Google Shape;3274;p11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114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6" name="Google Shape;3276;p1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7" name="Google Shape;3277;p11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78" name="Google Shape;3278;p114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3" name="Google Shape;3283;p115"/>
          <p:cNvGrpSpPr/>
          <p:nvPr/>
        </p:nvGrpSpPr>
        <p:grpSpPr>
          <a:xfrm>
            <a:off x="396938" y="441632"/>
            <a:ext cx="1004096" cy="489544"/>
            <a:chOff x="396938" y="441632"/>
            <a:chExt cx="1004096" cy="489544"/>
          </a:xfrm>
        </p:grpSpPr>
        <p:pic>
          <p:nvPicPr>
            <p:cNvPr id="3284" name="Google Shape;3284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38" y="441632"/>
              <a:ext cx="575928" cy="489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5" name="Google Shape;3285;p115"/>
            <p:cNvSpPr/>
            <p:nvPr/>
          </p:nvSpPr>
          <p:spPr>
            <a:xfrm>
              <a:off x="1011870" y="686392"/>
              <a:ext cx="384175" cy="0"/>
            </a:xfrm>
            <a:custGeom>
              <a:rect b="b" l="l" r="r" t="t"/>
              <a:pathLst>
                <a:path extrusionOk="0" h="120000" w="384175">
                  <a:moveTo>
                    <a:pt x="0" y="0"/>
                  </a:moveTo>
                  <a:lnTo>
                    <a:pt x="38413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115"/>
            <p:cNvSpPr/>
            <p:nvPr/>
          </p:nvSpPr>
          <p:spPr>
            <a:xfrm>
              <a:off x="1376269" y="660079"/>
              <a:ext cx="24765" cy="52705"/>
            </a:xfrm>
            <a:custGeom>
              <a:rect b="b" l="l" r="r" t="t"/>
              <a:pathLst>
                <a:path extrusionOk="0" h="52704" w="2476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7" name="Google Shape;3287;p115"/>
          <p:cNvGrpSpPr/>
          <p:nvPr/>
        </p:nvGrpSpPr>
        <p:grpSpPr>
          <a:xfrm>
            <a:off x="1520278" y="441588"/>
            <a:ext cx="1176913" cy="604815"/>
            <a:chOff x="1520278" y="441588"/>
            <a:chExt cx="1176913" cy="604815"/>
          </a:xfrm>
        </p:grpSpPr>
        <p:pic>
          <p:nvPicPr>
            <p:cNvPr id="3288" name="Google Shape;3288;p1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92948" y="441588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9" name="Google Shape;3289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5391" y="499183"/>
              <a:ext cx="575989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0" name="Google Shape;3290;p1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0278" y="556790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1" name="Google Shape;3291;p115"/>
            <p:cNvSpPr/>
            <p:nvPr/>
          </p:nvSpPr>
          <p:spPr>
            <a:xfrm>
              <a:off x="2307961" y="686392"/>
              <a:ext cx="384810" cy="0"/>
            </a:xfrm>
            <a:custGeom>
              <a:rect b="b" l="l" r="r" t="t"/>
              <a:pathLst>
                <a:path extrusionOk="0" h="120000" w="384810">
                  <a:moveTo>
                    <a:pt x="0" y="0"/>
                  </a:moveTo>
                  <a:lnTo>
                    <a:pt x="384203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115"/>
            <p:cNvSpPr/>
            <p:nvPr/>
          </p:nvSpPr>
          <p:spPr>
            <a:xfrm>
              <a:off x="2672426" y="660079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3" name="Google Shape;3293;p115"/>
          <p:cNvGrpSpPr/>
          <p:nvPr/>
        </p:nvGrpSpPr>
        <p:grpSpPr>
          <a:xfrm>
            <a:off x="2816491" y="441588"/>
            <a:ext cx="913513" cy="604815"/>
            <a:chOff x="2816491" y="441588"/>
            <a:chExt cx="913513" cy="604815"/>
          </a:xfrm>
        </p:grpSpPr>
        <p:pic>
          <p:nvPicPr>
            <p:cNvPr id="3294" name="Google Shape;3294;p1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9021" y="441588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5" name="Google Shape;3295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1528" y="499183"/>
              <a:ext cx="575989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6" name="Google Shape;3296;p1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16491" y="556790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7" name="Google Shape;3297;p115"/>
            <p:cNvSpPr/>
            <p:nvPr/>
          </p:nvSpPr>
          <p:spPr>
            <a:xfrm>
              <a:off x="3604118" y="686392"/>
              <a:ext cx="121285" cy="0"/>
            </a:xfrm>
            <a:custGeom>
              <a:rect b="b" l="l" r="r" t="t"/>
              <a:pathLst>
                <a:path extrusionOk="0" h="120000" w="121285">
                  <a:moveTo>
                    <a:pt x="0" y="0"/>
                  </a:moveTo>
                  <a:lnTo>
                    <a:pt x="12085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115"/>
            <p:cNvSpPr/>
            <p:nvPr/>
          </p:nvSpPr>
          <p:spPr>
            <a:xfrm>
              <a:off x="3705239" y="660079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9" name="Google Shape;3299;p115"/>
          <p:cNvSpPr txBox="1"/>
          <p:nvPr/>
        </p:nvSpPr>
        <p:spPr>
          <a:xfrm>
            <a:off x="3760025" y="590571"/>
            <a:ext cx="133858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8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115"/>
          <p:cNvSpPr txBox="1"/>
          <p:nvPr/>
        </p:nvSpPr>
        <p:spPr>
          <a:xfrm>
            <a:off x="4231322" y="268628"/>
            <a:ext cx="39624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115"/>
          <p:cNvSpPr txBox="1"/>
          <p:nvPr/>
        </p:nvSpPr>
        <p:spPr>
          <a:xfrm>
            <a:off x="559079" y="259268"/>
            <a:ext cx="25209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115"/>
          <p:cNvSpPr txBox="1"/>
          <p:nvPr/>
        </p:nvSpPr>
        <p:spPr>
          <a:xfrm>
            <a:off x="4078414" y="1137397"/>
            <a:ext cx="70167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115"/>
          <p:cNvSpPr txBox="1"/>
          <p:nvPr/>
        </p:nvSpPr>
        <p:spPr>
          <a:xfrm>
            <a:off x="2873237" y="1050496"/>
            <a:ext cx="68834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-0.01112582   0.02185669 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0.00015161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4" name="Google Shape;3304;p115"/>
          <p:cNvSpPr txBox="1"/>
          <p:nvPr/>
        </p:nvSpPr>
        <p:spPr>
          <a:xfrm>
            <a:off x="2873237" y="1124442"/>
            <a:ext cx="68834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-0.00687587   0.01229961 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0.00214013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p115"/>
          <p:cNvSpPr txBox="1"/>
          <p:nvPr/>
        </p:nvSpPr>
        <p:spPr>
          <a:xfrm>
            <a:off x="2907199" y="1185535"/>
            <a:ext cx="62547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115"/>
          <p:cNvSpPr txBox="1"/>
          <p:nvPr/>
        </p:nvSpPr>
        <p:spPr>
          <a:xfrm>
            <a:off x="3460335" y="1229032"/>
            <a:ext cx="3365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115"/>
          <p:cNvSpPr txBox="1"/>
          <p:nvPr/>
        </p:nvSpPr>
        <p:spPr>
          <a:xfrm>
            <a:off x="2894499" y="1290125"/>
            <a:ext cx="63817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8" name="Google Shape;3308;p115"/>
          <p:cNvSpPr txBox="1"/>
          <p:nvPr/>
        </p:nvSpPr>
        <p:spPr>
          <a:xfrm>
            <a:off x="2945299" y="1195888"/>
            <a:ext cx="549275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p115"/>
          <p:cNvSpPr txBox="1"/>
          <p:nvPr/>
        </p:nvSpPr>
        <p:spPr>
          <a:xfrm>
            <a:off x="2873237" y="1407568"/>
            <a:ext cx="69342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-0.00372989 -0.00886137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-0.01974954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0" name="Google Shape;3310;p115"/>
          <p:cNvGrpSpPr/>
          <p:nvPr/>
        </p:nvGrpSpPr>
        <p:grpSpPr>
          <a:xfrm>
            <a:off x="3655879" y="1188343"/>
            <a:ext cx="396729" cy="52705"/>
            <a:chOff x="3655879" y="1188343"/>
            <a:chExt cx="396729" cy="52705"/>
          </a:xfrm>
        </p:grpSpPr>
        <p:sp>
          <p:nvSpPr>
            <p:cNvPr id="3311" name="Google Shape;3311;p115"/>
            <p:cNvSpPr/>
            <p:nvPr/>
          </p:nvSpPr>
          <p:spPr>
            <a:xfrm>
              <a:off x="3660813" y="1214560"/>
              <a:ext cx="391795" cy="2540"/>
            </a:xfrm>
            <a:custGeom>
              <a:rect b="b" l="l" r="r" t="t"/>
              <a:pathLst>
                <a:path extrusionOk="0" h="2540" w="391795">
                  <a:moveTo>
                    <a:pt x="391556" y="1995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115"/>
            <p:cNvSpPr/>
            <p:nvPr/>
          </p:nvSpPr>
          <p:spPr>
            <a:xfrm>
              <a:off x="3655879" y="1188343"/>
              <a:ext cx="25400" cy="52705"/>
            </a:xfrm>
            <a:custGeom>
              <a:rect b="b" l="l" r="r" t="t"/>
              <a:pathLst>
                <a:path extrusionOk="0" h="52705" w="25400">
                  <a:moveTo>
                    <a:pt x="24538" y="52633"/>
                  </a:moveTo>
                  <a:lnTo>
                    <a:pt x="20724" y="44570"/>
                  </a:lnTo>
                  <a:lnTo>
                    <a:pt x="13518" y="36334"/>
                  </a:lnTo>
                  <a:lnTo>
                    <a:pt x="5687" y="29638"/>
                  </a:lnTo>
                  <a:lnTo>
                    <a:pt x="0" y="26191"/>
                  </a:lnTo>
                  <a:lnTo>
                    <a:pt x="5722" y="22802"/>
                  </a:lnTo>
                  <a:lnTo>
                    <a:pt x="13620" y="16186"/>
                  </a:lnTo>
                  <a:lnTo>
                    <a:pt x="20909" y="8024"/>
                  </a:lnTo>
                  <a:lnTo>
                    <a:pt x="2480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3" name="Google Shape;3313;p115"/>
          <p:cNvSpPr txBox="1"/>
          <p:nvPr/>
        </p:nvSpPr>
        <p:spPr>
          <a:xfrm>
            <a:off x="1572282" y="1050496"/>
            <a:ext cx="70294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-1.21358689e-03  3.23652686e-03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-2.06615720e-02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p115"/>
          <p:cNvSpPr txBox="1"/>
          <p:nvPr/>
        </p:nvSpPr>
        <p:spPr>
          <a:xfrm>
            <a:off x="1572282" y="1124442"/>
            <a:ext cx="70294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-1.52757822e-03  2.36130832e-03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-1.19824838e-02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5" name="Google Shape;3315;p115"/>
          <p:cNvSpPr txBox="1"/>
          <p:nvPr/>
        </p:nvSpPr>
        <p:spPr>
          <a:xfrm>
            <a:off x="1627614" y="1185535"/>
            <a:ext cx="59182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p115"/>
          <p:cNvSpPr txBox="1"/>
          <p:nvPr/>
        </p:nvSpPr>
        <p:spPr>
          <a:xfrm>
            <a:off x="1602214" y="1290125"/>
            <a:ext cx="62992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p115"/>
          <p:cNvSpPr txBox="1"/>
          <p:nvPr/>
        </p:nvSpPr>
        <p:spPr>
          <a:xfrm>
            <a:off x="1572282" y="1195888"/>
            <a:ext cx="7029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-8.25322699e-04  -5.14897937e-03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-9.90395527e-03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8" name="Google Shape;3318;p115"/>
          <p:cNvGrpSpPr/>
          <p:nvPr/>
        </p:nvGrpSpPr>
        <p:grpSpPr>
          <a:xfrm>
            <a:off x="2326561" y="1260205"/>
            <a:ext cx="494518" cy="52705"/>
            <a:chOff x="2326561" y="1260205"/>
            <a:chExt cx="494518" cy="52705"/>
          </a:xfrm>
        </p:grpSpPr>
        <p:sp>
          <p:nvSpPr>
            <p:cNvPr id="3319" name="Google Shape;3319;p115"/>
            <p:cNvSpPr/>
            <p:nvPr/>
          </p:nvSpPr>
          <p:spPr>
            <a:xfrm>
              <a:off x="2331495" y="1286521"/>
              <a:ext cx="489584" cy="0"/>
            </a:xfrm>
            <a:custGeom>
              <a:rect b="b" l="l" r="r" t="t"/>
              <a:pathLst>
                <a:path extrusionOk="0" h="120000" w="489585">
                  <a:moveTo>
                    <a:pt x="48933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115"/>
            <p:cNvSpPr/>
            <p:nvPr/>
          </p:nvSpPr>
          <p:spPr>
            <a:xfrm>
              <a:off x="2326561" y="126020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24671" y="52633"/>
                  </a:moveTo>
                  <a:lnTo>
                    <a:pt x="20816" y="44589"/>
                  </a:lnTo>
                  <a:lnTo>
                    <a:pt x="13569" y="36391"/>
                  </a:lnTo>
                  <a:lnTo>
                    <a:pt x="5705" y="29734"/>
                  </a:lnTo>
                  <a:lnTo>
                    <a:pt x="0" y="26316"/>
                  </a:lnTo>
                  <a:lnTo>
                    <a:pt x="5705" y="22898"/>
                  </a:lnTo>
                  <a:lnTo>
                    <a:pt x="13569" y="16242"/>
                  </a:lnTo>
                  <a:lnTo>
                    <a:pt x="20816" y="8044"/>
                  </a:lnTo>
                  <a:lnTo>
                    <a:pt x="2467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21" name="Google Shape;3321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0067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322" name="Google Shape;3322;p115"/>
          <p:cNvSpPr txBox="1"/>
          <p:nvPr/>
        </p:nvSpPr>
        <p:spPr>
          <a:xfrm>
            <a:off x="624395" y="1933288"/>
            <a:ext cx="478917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multiple </a:t>
            </a:r>
            <a:r>
              <a:rPr b="1"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layers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meaningful kernels/filters in addition to  learning the weights of the classifier?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we can 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Simply by treating these kernels as parameters and learning them in addition to the  weights of the classifier (using back propagation)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3" name="Google Shape;3323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38632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61406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5" name="Google Shape;3325;p115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326" name="Google Shape;3326;p11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115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8" name="Google Shape;3328;p1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p11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30" name="Google Shape;3330;p115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"/>
          <p:cNvSpPr/>
          <p:nvPr/>
        </p:nvSpPr>
        <p:spPr>
          <a:xfrm>
            <a:off x="3882988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9"/>
          <p:cNvSpPr/>
          <p:nvPr/>
        </p:nvSpPr>
        <p:spPr>
          <a:xfrm>
            <a:off x="380337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398117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9"/>
          <p:cNvGrpSpPr/>
          <p:nvPr/>
        </p:nvGrpSpPr>
        <p:grpSpPr>
          <a:xfrm>
            <a:off x="4086288" y="3007448"/>
            <a:ext cx="203200" cy="50800"/>
            <a:chOff x="4086288" y="3007448"/>
            <a:chExt cx="203200" cy="50800"/>
          </a:xfrm>
        </p:grpSpPr>
        <p:sp>
          <p:nvSpPr>
            <p:cNvPr id="428" name="Google Shape;428;p9"/>
            <p:cNvSpPr/>
            <p:nvPr/>
          </p:nvSpPr>
          <p:spPr>
            <a:xfrm>
              <a:off x="4149457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4086288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4369219" y="3007448"/>
            <a:ext cx="203200" cy="50800"/>
            <a:chOff x="4369219" y="3007448"/>
            <a:chExt cx="203200" cy="50800"/>
          </a:xfrm>
        </p:grpSpPr>
        <p:sp>
          <p:nvSpPr>
            <p:cNvPr id="431" name="Google Shape;431;p9"/>
            <p:cNvSpPr/>
            <p:nvPr/>
          </p:nvSpPr>
          <p:spPr>
            <a:xfrm>
              <a:off x="445812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3692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44542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9"/>
          <p:cNvGrpSpPr/>
          <p:nvPr/>
        </p:nvGrpSpPr>
        <p:grpSpPr>
          <a:xfrm>
            <a:off x="4652137" y="3007448"/>
            <a:ext cx="203200" cy="50800"/>
            <a:chOff x="4652137" y="3007448"/>
            <a:chExt cx="203200" cy="50800"/>
          </a:xfrm>
        </p:grpSpPr>
        <p:sp>
          <p:nvSpPr>
            <p:cNvPr id="435" name="Google Shape;435;p9"/>
            <p:cNvSpPr/>
            <p:nvPr/>
          </p:nvSpPr>
          <p:spPr>
            <a:xfrm>
              <a:off x="4728338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4652137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728338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9"/>
          <p:cNvSpPr/>
          <p:nvPr/>
        </p:nvSpPr>
        <p:spPr>
          <a:xfrm>
            <a:off x="501126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9"/>
          <p:cNvGrpSpPr/>
          <p:nvPr/>
        </p:nvGrpSpPr>
        <p:grpSpPr>
          <a:xfrm>
            <a:off x="5202758" y="3007448"/>
            <a:ext cx="233679" cy="50800"/>
            <a:chOff x="5202758" y="3007448"/>
            <a:chExt cx="233679" cy="50800"/>
          </a:xfrm>
        </p:grpSpPr>
        <p:sp>
          <p:nvSpPr>
            <p:cNvPr id="440" name="Google Shape;440;p9"/>
            <p:cNvSpPr/>
            <p:nvPr/>
          </p:nvSpPr>
          <p:spPr>
            <a:xfrm>
              <a:off x="532467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29761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5202758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3" name="Google Shape;4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9"/>
          <p:cNvSpPr txBox="1"/>
          <p:nvPr/>
        </p:nvSpPr>
        <p:spPr>
          <a:xfrm>
            <a:off x="292239" y="46683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9"/>
          <p:cNvSpPr txBox="1"/>
          <p:nvPr/>
        </p:nvSpPr>
        <p:spPr>
          <a:xfrm>
            <a:off x="595299" y="272870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9"/>
          <p:cNvSpPr txBox="1"/>
          <p:nvPr/>
        </p:nvSpPr>
        <p:spPr>
          <a:xfrm>
            <a:off x="522135" y="277112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47" name="Google Shape;447;p9"/>
          <p:cNvSpPr txBox="1"/>
          <p:nvPr/>
        </p:nvSpPr>
        <p:spPr>
          <a:xfrm>
            <a:off x="227304" y="408735"/>
            <a:ext cx="6229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9"/>
          <p:cNvSpPr txBox="1"/>
          <p:nvPr/>
        </p:nvSpPr>
        <p:spPr>
          <a:xfrm>
            <a:off x="524916" y="610576"/>
            <a:ext cx="2203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9"/>
          <p:cNvSpPr txBox="1"/>
          <p:nvPr/>
        </p:nvSpPr>
        <p:spPr>
          <a:xfrm>
            <a:off x="1010462" y="408735"/>
            <a:ext cx="1244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9"/>
          <p:cNvSpPr txBox="1"/>
          <p:nvPr/>
        </p:nvSpPr>
        <p:spPr>
          <a:xfrm>
            <a:off x="824522" y="466837"/>
            <a:ext cx="45148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 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i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9"/>
          <p:cNvSpPr txBox="1"/>
          <p:nvPr/>
        </p:nvSpPr>
        <p:spPr>
          <a:xfrm>
            <a:off x="1509273" y="1306800"/>
            <a:ext cx="1540510" cy="1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baseline="30000" i="1" lang="en-US" sz="11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2" name="Google Shape;452;p9"/>
          <p:cNvGraphicFramePr/>
          <p:nvPr/>
        </p:nvGraphicFramePr>
        <p:xfrm>
          <a:off x="1518649" y="1456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3" name="Google Shape;453;p9"/>
          <p:cNvSpPr txBox="1"/>
          <p:nvPr/>
        </p:nvSpPr>
        <p:spPr>
          <a:xfrm>
            <a:off x="252483" y="1472835"/>
            <a:ext cx="12509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1750" rtl="0" algn="l">
              <a:lnSpc>
                <a:spcPct val="3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S</a:t>
            </a:r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4" name="Google Shape;454;p9"/>
          <p:cNvGraphicFramePr/>
          <p:nvPr/>
        </p:nvGraphicFramePr>
        <p:xfrm>
          <a:off x="387576" y="1817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5" name="Google Shape;455;p9"/>
          <p:cNvGraphicFramePr/>
          <p:nvPr/>
        </p:nvGraphicFramePr>
        <p:xfrm>
          <a:off x="1744867" y="2178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{EE631417-2C84-402C-B2F0-D4579AF38A99}</a:tableStyleId>
              </a:tblPr>
              <a:tblGrid>
                <a:gridCol w="226050"/>
                <a:gridCol w="226050"/>
                <a:gridCol w="226050"/>
                <a:gridCol w="226050"/>
                <a:gridCol w="226050"/>
                <a:gridCol w="226050"/>
              </a:tblGrid>
              <a:tr h="180575"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1.80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2.16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2.28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 u="none" cap="none" strike="noStrik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2.42</a:t>
                      </a:r>
                      <a:endParaRPr sz="7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92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6" name="Google Shape;456;p9"/>
          <p:cNvSpPr txBox="1"/>
          <p:nvPr/>
        </p:nvSpPr>
        <p:spPr>
          <a:xfrm>
            <a:off x="201904" y="2608104"/>
            <a:ext cx="34201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baseline="30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21593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9"/>
          <p:cNvSpPr txBox="1"/>
          <p:nvPr>
            <p:ph type="title"/>
          </p:nvPr>
        </p:nvSpPr>
        <p:spPr>
          <a:xfrm>
            <a:off x="3264395" y="100849"/>
            <a:ext cx="226885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67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practice, we would only sum over a  small window</a:t>
            </a:r>
            <a:endParaRPr sz="1000"/>
          </a:p>
        </p:txBody>
      </p:sp>
      <p:pic>
        <p:nvPicPr>
          <p:cNvPr id="459" name="Google Shape;4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9551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9"/>
          <p:cNvSpPr txBox="1"/>
          <p:nvPr/>
        </p:nvSpPr>
        <p:spPr>
          <a:xfrm>
            <a:off x="3251695" y="522051"/>
            <a:ext cx="2294255" cy="861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5400" marR="17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 array (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known as the  filter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17780" rtl="0" algn="just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just slide the filter over the input and  compute the value of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win-  dow around 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aseline="-25000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7509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63" name="Google Shape;463;p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4/68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67" name="Google Shape;467;p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5" name="Google Shape;3335;p116"/>
          <p:cNvGrpSpPr/>
          <p:nvPr/>
        </p:nvGrpSpPr>
        <p:grpSpPr>
          <a:xfrm>
            <a:off x="396938" y="441632"/>
            <a:ext cx="1004096" cy="489544"/>
            <a:chOff x="396938" y="441632"/>
            <a:chExt cx="1004096" cy="489544"/>
          </a:xfrm>
        </p:grpSpPr>
        <p:pic>
          <p:nvPicPr>
            <p:cNvPr id="3336" name="Google Shape;3336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38" y="441632"/>
              <a:ext cx="575928" cy="489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7" name="Google Shape;3337;p116"/>
            <p:cNvSpPr/>
            <p:nvPr/>
          </p:nvSpPr>
          <p:spPr>
            <a:xfrm>
              <a:off x="1011870" y="686392"/>
              <a:ext cx="384175" cy="0"/>
            </a:xfrm>
            <a:custGeom>
              <a:rect b="b" l="l" r="r" t="t"/>
              <a:pathLst>
                <a:path extrusionOk="0" h="120000" w="384175">
                  <a:moveTo>
                    <a:pt x="0" y="0"/>
                  </a:moveTo>
                  <a:lnTo>
                    <a:pt x="384136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116"/>
            <p:cNvSpPr/>
            <p:nvPr/>
          </p:nvSpPr>
          <p:spPr>
            <a:xfrm>
              <a:off x="1376269" y="660079"/>
              <a:ext cx="24765" cy="52705"/>
            </a:xfrm>
            <a:custGeom>
              <a:rect b="b" l="l" r="r" t="t"/>
              <a:pathLst>
                <a:path extrusionOk="0" h="52704" w="2476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9" name="Google Shape;3339;p116"/>
          <p:cNvGrpSpPr/>
          <p:nvPr/>
        </p:nvGrpSpPr>
        <p:grpSpPr>
          <a:xfrm>
            <a:off x="1520278" y="441588"/>
            <a:ext cx="1176913" cy="604815"/>
            <a:chOff x="1520278" y="441588"/>
            <a:chExt cx="1176913" cy="604815"/>
          </a:xfrm>
        </p:grpSpPr>
        <p:pic>
          <p:nvPicPr>
            <p:cNvPr id="3340" name="Google Shape;3340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92948" y="441588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1" name="Google Shape;3341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5391" y="499183"/>
              <a:ext cx="575989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2" name="Google Shape;3342;p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0278" y="556790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3" name="Google Shape;3343;p116"/>
            <p:cNvSpPr/>
            <p:nvPr/>
          </p:nvSpPr>
          <p:spPr>
            <a:xfrm>
              <a:off x="2307961" y="686392"/>
              <a:ext cx="384810" cy="0"/>
            </a:xfrm>
            <a:custGeom>
              <a:rect b="b" l="l" r="r" t="t"/>
              <a:pathLst>
                <a:path extrusionOk="0" h="120000" w="384810">
                  <a:moveTo>
                    <a:pt x="0" y="0"/>
                  </a:moveTo>
                  <a:lnTo>
                    <a:pt x="384203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116"/>
            <p:cNvSpPr/>
            <p:nvPr/>
          </p:nvSpPr>
          <p:spPr>
            <a:xfrm>
              <a:off x="2672426" y="660079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5" name="Google Shape;3345;p116"/>
          <p:cNvGrpSpPr/>
          <p:nvPr/>
        </p:nvGrpSpPr>
        <p:grpSpPr>
          <a:xfrm>
            <a:off x="2816491" y="441588"/>
            <a:ext cx="913513" cy="604815"/>
            <a:chOff x="2816491" y="441588"/>
            <a:chExt cx="913513" cy="604815"/>
          </a:xfrm>
        </p:grpSpPr>
        <p:pic>
          <p:nvPicPr>
            <p:cNvPr id="3346" name="Google Shape;3346;p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9021" y="441588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7" name="Google Shape;3347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1528" y="499183"/>
              <a:ext cx="575989" cy="48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8" name="Google Shape;3348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16491" y="556790"/>
              <a:ext cx="575967" cy="489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9" name="Google Shape;3349;p116"/>
            <p:cNvSpPr/>
            <p:nvPr/>
          </p:nvSpPr>
          <p:spPr>
            <a:xfrm>
              <a:off x="3604118" y="686392"/>
              <a:ext cx="121285" cy="0"/>
            </a:xfrm>
            <a:custGeom>
              <a:rect b="b" l="l" r="r" t="t"/>
              <a:pathLst>
                <a:path extrusionOk="0" h="120000" w="121285">
                  <a:moveTo>
                    <a:pt x="0" y="0"/>
                  </a:moveTo>
                  <a:lnTo>
                    <a:pt x="120859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116"/>
            <p:cNvSpPr/>
            <p:nvPr/>
          </p:nvSpPr>
          <p:spPr>
            <a:xfrm>
              <a:off x="3705239" y="660079"/>
              <a:ext cx="24765" cy="52705"/>
            </a:xfrm>
            <a:custGeom>
              <a:rect b="b" l="l" r="r" t="t"/>
              <a:pathLst>
                <a:path extrusionOk="0" h="52704" w="24764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1" name="Google Shape;3351;p116"/>
          <p:cNvSpPr txBox="1"/>
          <p:nvPr/>
        </p:nvSpPr>
        <p:spPr>
          <a:xfrm>
            <a:off x="3760025" y="590571"/>
            <a:ext cx="133858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car, bus, </a:t>
            </a:r>
            <a:r>
              <a:rPr lang="en-US" sz="8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monument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flower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2" name="Google Shape;3352;p116"/>
          <p:cNvSpPr txBox="1"/>
          <p:nvPr/>
        </p:nvSpPr>
        <p:spPr>
          <a:xfrm>
            <a:off x="4231322" y="268628"/>
            <a:ext cx="396240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3" name="Google Shape;3353;p116"/>
          <p:cNvSpPr txBox="1"/>
          <p:nvPr/>
        </p:nvSpPr>
        <p:spPr>
          <a:xfrm>
            <a:off x="559079" y="259268"/>
            <a:ext cx="25209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4" name="Google Shape;3354;p116"/>
          <p:cNvSpPr txBox="1"/>
          <p:nvPr/>
        </p:nvSpPr>
        <p:spPr>
          <a:xfrm>
            <a:off x="4078414" y="1137397"/>
            <a:ext cx="70167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5" name="Google Shape;3355;p116"/>
          <p:cNvSpPr txBox="1"/>
          <p:nvPr/>
        </p:nvSpPr>
        <p:spPr>
          <a:xfrm>
            <a:off x="2873237" y="1050496"/>
            <a:ext cx="68834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-0.01112582   0.02185669 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0.00015161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6" name="Google Shape;3356;p116"/>
          <p:cNvSpPr txBox="1"/>
          <p:nvPr/>
        </p:nvSpPr>
        <p:spPr>
          <a:xfrm>
            <a:off x="2873237" y="1124442"/>
            <a:ext cx="68834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-0.00687587   0.01229961 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0.00214013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7" name="Google Shape;3357;p116"/>
          <p:cNvSpPr txBox="1"/>
          <p:nvPr/>
        </p:nvSpPr>
        <p:spPr>
          <a:xfrm>
            <a:off x="2907199" y="1185535"/>
            <a:ext cx="62547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8" name="Google Shape;3358;p116"/>
          <p:cNvSpPr txBox="1"/>
          <p:nvPr/>
        </p:nvSpPr>
        <p:spPr>
          <a:xfrm>
            <a:off x="3460335" y="1229032"/>
            <a:ext cx="3365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p116"/>
          <p:cNvSpPr txBox="1"/>
          <p:nvPr/>
        </p:nvSpPr>
        <p:spPr>
          <a:xfrm>
            <a:off x="2894499" y="1290125"/>
            <a:ext cx="63817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Google Shape;3360;p116"/>
          <p:cNvSpPr txBox="1"/>
          <p:nvPr/>
        </p:nvSpPr>
        <p:spPr>
          <a:xfrm>
            <a:off x="2945299" y="1195888"/>
            <a:ext cx="549275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Google Shape;3361;p116"/>
          <p:cNvSpPr txBox="1"/>
          <p:nvPr/>
        </p:nvSpPr>
        <p:spPr>
          <a:xfrm>
            <a:off x="2873237" y="1407568"/>
            <a:ext cx="69342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-0.00372989 -0.00886137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···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-0.01974954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2" name="Google Shape;3362;p116"/>
          <p:cNvGrpSpPr/>
          <p:nvPr/>
        </p:nvGrpSpPr>
        <p:grpSpPr>
          <a:xfrm>
            <a:off x="3655879" y="1188343"/>
            <a:ext cx="396729" cy="52705"/>
            <a:chOff x="3655879" y="1188343"/>
            <a:chExt cx="396729" cy="52705"/>
          </a:xfrm>
        </p:grpSpPr>
        <p:sp>
          <p:nvSpPr>
            <p:cNvPr id="3363" name="Google Shape;3363;p116"/>
            <p:cNvSpPr/>
            <p:nvPr/>
          </p:nvSpPr>
          <p:spPr>
            <a:xfrm>
              <a:off x="3660813" y="1214560"/>
              <a:ext cx="391795" cy="2540"/>
            </a:xfrm>
            <a:custGeom>
              <a:rect b="b" l="l" r="r" t="t"/>
              <a:pathLst>
                <a:path extrusionOk="0" h="2540" w="391795">
                  <a:moveTo>
                    <a:pt x="391556" y="1995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116"/>
            <p:cNvSpPr/>
            <p:nvPr/>
          </p:nvSpPr>
          <p:spPr>
            <a:xfrm>
              <a:off x="3655879" y="1188343"/>
              <a:ext cx="25400" cy="52705"/>
            </a:xfrm>
            <a:custGeom>
              <a:rect b="b" l="l" r="r" t="t"/>
              <a:pathLst>
                <a:path extrusionOk="0" h="52705" w="25400">
                  <a:moveTo>
                    <a:pt x="24538" y="52633"/>
                  </a:moveTo>
                  <a:lnTo>
                    <a:pt x="20724" y="44570"/>
                  </a:lnTo>
                  <a:lnTo>
                    <a:pt x="13518" y="36334"/>
                  </a:lnTo>
                  <a:lnTo>
                    <a:pt x="5687" y="29638"/>
                  </a:lnTo>
                  <a:lnTo>
                    <a:pt x="0" y="26191"/>
                  </a:lnTo>
                  <a:lnTo>
                    <a:pt x="5722" y="22802"/>
                  </a:lnTo>
                  <a:lnTo>
                    <a:pt x="13620" y="16186"/>
                  </a:lnTo>
                  <a:lnTo>
                    <a:pt x="20909" y="8024"/>
                  </a:lnTo>
                  <a:lnTo>
                    <a:pt x="2480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5" name="Google Shape;3365;p116"/>
          <p:cNvSpPr txBox="1"/>
          <p:nvPr/>
        </p:nvSpPr>
        <p:spPr>
          <a:xfrm>
            <a:off x="1572282" y="1050496"/>
            <a:ext cx="70294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-1.21358689e-03  3.23652686e-03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-2.06615720e-02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Google Shape;3366;p116"/>
          <p:cNvSpPr txBox="1"/>
          <p:nvPr/>
        </p:nvSpPr>
        <p:spPr>
          <a:xfrm>
            <a:off x="1572282" y="1124442"/>
            <a:ext cx="702945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-1.52757822e-03  2.36130832e-03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-1.19824838e-02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p116"/>
          <p:cNvSpPr txBox="1"/>
          <p:nvPr/>
        </p:nvSpPr>
        <p:spPr>
          <a:xfrm>
            <a:off x="1627614" y="1185535"/>
            <a:ext cx="59182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Google Shape;3368;p116"/>
          <p:cNvSpPr txBox="1"/>
          <p:nvPr/>
        </p:nvSpPr>
        <p:spPr>
          <a:xfrm>
            <a:off x="1602214" y="1290125"/>
            <a:ext cx="629920" cy="9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baseline="-25000" lang="en-US"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Google Shape;3369;p116"/>
          <p:cNvSpPr txBox="1"/>
          <p:nvPr/>
        </p:nvSpPr>
        <p:spPr>
          <a:xfrm>
            <a:off x="1572282" y="1195888"/>
            <a:ext cx="7029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-8.25322699e-04  -5.14897937e-03  </a:t>
            </a:r>
            <a:r>
              <a:rPr lang="en-US" sz="4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···  ···  </a:t>
            </a:r>
            <a:r>
              <a:rPr lang="en-US" sz="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-9.90395527e-03</a:t>
            </a:r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0" name="Google Shape;3370;p116"/>
          <p:cNvGrpSpPr/>
          <p:nvPr/>
        </p:nvGrpSpPr>
        <p:grpSpPr>
          <a:xfrm>
            <a:off x="2326561" y="1260205"/>
            <a:ext cx="494518" cy="52705"/>
            <a:chOff x="2326561" y="1260205"/>
            <a:chExt cx="494518" cy="52705"/>
          </a:xfrm>
        </p:grpSpPr>
        <p:sp>
          <p:nvSpPr>
            <p:cNvPr id="3371" name="Google Shape;3371;p116"/>
            <p:cNvSpPr/>
            <p:nvPr/>
          </p:nvSpPr>
          <p:spPr>
            <a:xfrm>
              <a:off x="2331495" y="1286521"/>
              <a:ext cx="489584" cy="0"/>
            </a:xfrm>
            <a:custGeom>
              <a:rect b="b" l="l" r="r" t="t"/>
              <a:pathLst>
                <a:path extrusionOk="0" h="120000" w="489585">
                  <a:moveTo>
                    <a:pt x="48933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116"/>
            <p:cNvSpPr/>
            <p:nvPr/>
          </p:nvSpPr>
          <p:spPr>
            <a:xfrm>
              <a:off x="2326561" y="1260205"/>
              <a:ext cx="24765" cy="52705"/>
            </a:xfrm>
            <a:custGeom>
              <a:rect b="b" l="l" r="r" t="t"/>
              <a:pathLst>
                <a:path extrusionOk="0" h="52705" w="24764">
                  <a:moveTo>
                    <a:pt x="24671" y="52633"/>
                  </a:moveTo>
                  <a:lnTo>
                    <a:pt x="20816" y="44589"/>
                  </a:lnTo>
                  <a:lnTo>
                    <a:pt x="13569" y="36391"/>
                  </a:lnTo>
                  <a:lnTo>
                    <a:pt x="5705" y="29734"/>
                  </a:lnTo>
                  <a:lnTo>
                    <a:pt x="0" y="26316"/>
                  </a:lnTo>
                  <a:lnTo>
                    <a:pt x="5705" y="22898"/>
                  </a:lnTo>
                  <a:lnTo>
                    <a:pt x="13569" y="16242"/>
                  </a:lnTo>
                  <a:lnTo>
                    <a:pt x="20816" y="8044"/>
                  </a:lnTo>
                  <a:lnTo>
                    <a:pt x="2467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3" name="Google Shape;3373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0067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374" name="Google Shape;3374;p116"/>
          <p:cNvSpPr txBox="1"/>
          <p:nvPr/>
        </p:nvSpPr>
        <p:spPr>
          <a:xfrm>
            <a:off x="624395" y="1933288"/>
            <a:ext cx="478917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learn multiple </a:t>
            </a:r>
            <a:r>
              <a:rPr b="1"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layers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meaningful kernels/filters in addition to  learning the weights of the classifier?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we can 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Simply by treating these kernels as parameters and learning them in addition to the  weights of the classifier (using back propagation)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5" name="Google Shape;3375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38632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261406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583" y="2993644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8" name="Google Shape;3378;p116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379" name="Google Shape;3379;p11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116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1" name="Google Shape;3381;p116"/>
          <p:cNvSpPr txBox="1"/>
          <p:nvPr/>
        </p:nvSpPr>
        <p:spPr>
          <a:xfrm>
            <a:off x="624395" y="2951823"/>
            <a:ext cx="323151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 network is called a Convolutional Neural Netw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ork.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p1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31/68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p11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84" name="Google Shape;3384;p116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9" name="Google Shape;3389;p117"/>
          <p:cNvGrpSpPr/>
          <p:nvPr/>
        </p:nvGrpSpPr>
        <p:grpSpPr>
          <a:xfrm>
            <a:off x="309193" y="958443"/>
            <a:ext cx="5192408" cy="861009"/>
            <a:chOff x="309193" y="958443"/>
            <a:chExt cx="5192408" cy="861009"/>
          </a:xfrm>
        </p:grpSpPr>
        <p:sp>
          <p:nvSpPr>
            <p:cNvPr id="3390" name="Google Shape;3390;p117"/>
            <p:cNvSpPr/>
            <p:nvPr/>
          </p:nvSpPr>
          <p:spPr>
            <a:xfrm>
              <a:off x="309193" y="958443"/>
              <a:ext cx="5142230" cy="82550"/>
            </a:xfrm>
            <a:custGeom>
              <a:rect b="b" l="l" r="r" t="t"/>
              <a:pathLst>
                <a:path extrusionOk="0" h="8255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91" name="Google Shape;3391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994" y="171785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2" name="Google Shape;3392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794" y="170515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3" name="Google Shape;3393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0859" y="1009002"/>
              <a:ext cx="50742" cy="70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4" name="Google Shape;3394;p117"/>
            <p:cNvSpPr/>
            <p:nvPr/>
          </p:nvSpPr>
          <p:spPr>
            <a:xfrm>
              <a:off x="309193" y="1002863"/>
              <a:ext cx="5142230" cy="765810"/>
            </a:xfrm>
            <a:custGeom>
              <a:rect b="b" l="l" r="r" t="t"/>
              <a:pathLst>
                <a:path extrusionOk="0" h="765810" w="5142230">
                  <a:moveTo>
                    <a:pt x="5141666" y="0"/>
                  </a:moveTo>
                  <a:lnTo>
                    <a:pt x="0" y="0"/>
                  </a:lnTo>
                  <a:lnTo>
                    <a:pt x="0" y="714989"/>
                  </a:lnTo>
                  <a:lnTo>
                    <a:pt x="4008" y="734714"/>
                  </a:lnTo>
                  <a:lnTo>
                    <a:pt x="14922" y="750866"/>
                  </a:lnTo>
                  <a:lnTo>
                    <a:pt x="31075" y="761781"/>
                  </a:lnTo>
                  <a:lnTo>
                    <a:pt x="50800" y="765789"/>
                  </a:lnTo>
                  <a:lnTo>
                    <a:pt x="5090865" y="765789"/>
                  </a:lnTo>
                  <a:lnTo>
                    <a:pt x="5110590" y="761781"/>
                  </a:lnTo>
                  <a:lnTo>
                    <a:pt x="5126743" y="750866"/>
                  </a:lnTo>
                  <a:lnTo>
                    <a:pt x="5137657" y="734714"/>
                  </a:lnTo>
                  <a:lnTo>
                    <a:pt x="5141666" y="71498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117"/>
            <p:cNvSpPr/>
            <p:nvPr/>
          </p:nvSpPr>
          <p:spPr>
            <a:xfrm>
              <a:off x="5450859" y="1047100"/>
              <a:ext cx="0" cy="690245"/>
            </a:xfrm>
            <a:custGeom>
              <a:rect b="b" l="l" r="r" t="t"/>
              <a:pathLst>
                <a:path extrusionOk="0" h="690244" w="120000">
                  <a:moveTo>
                    <a:pt x="0" y="68980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117"/>
            <p:cNvSpPr/>
            <p:nvPr/>
          </p:nvSpPr>
          <p:spPr>
            <a:xfrm>
              <a:off x="5450859" y="10344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117"/>
            <p:cNvSpPr/>
            <p:nvPr/>
          </p:nvSpPr>
          <p:spPr>
            <a:xfrm>
              <a:off x="5450859" y="10217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117"/>
            <p:cNvSpPr/>
            <p:nvPr/>
          </p:nvSpPr>
          <p:spPr>
            <a:xfrm>
              <a:off x="5450859" y="10090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99" name="Google Shape;3399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106631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0" name="Google Shape;3400;p117"/>
          <p:cNvSpPr txBox="1"/>
          <p:nvPr/>
        </p:nvSpPr>
        <p:spPr>
          <a:xfrm>
            <a:off x="624395" y="980832"/>
            <a:ext cx="478980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Okay, I get it that the idea is to learn the kernel/filters by just treating them  as parameters of the classification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1" name="Google Shape;3401;p11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02" name="Google Shape;3402;p11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11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4" name="Google Shape;3404;p1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5" name="Google Shape;3405;p11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06" name="Google Shape;3406;p117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1" name="Google Shape;3411;p118"/>
          <p:cNvGrpSpPr/>
          <p:nvPr/>
        </p:nvGrpSpPr>
        <p:grpSpPr>
          <a:xfrm>
            <a:off x="309193" y="958443"/>
            <a:ext cx="5192408" cy="861009"/>
            <a:chOff x="309193" y="958443"/>
            <a:chExt cx="5192408" cy="861009"/>
          </a:xfrm>
        </p:grpSpPr>
        <p:sp>
          <p:nvSpPr>
            <p:cNvPr id="3412" name="Google Shape;3412;p118"/>
            <p:cNvSpPr/>
            <p:nvPr/>
          </p:nvSpPr>
          <p:spPr>
            <a:xfrm>
              <a:off x="309193" y="958443"/>
              <a:ext cx="5142230" cy="82550"/>
            </a:xfrm>
            <a:custGeom>
              <a:rect b="b" l="l" r="r" t="t"/>
              <a:pathLst>
                <a:path extrusionOk="0" h="8255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13" name="Google Shape;3413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994" y="171785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4" name="Google Shape;3414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794" y="170515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5" name="Google Shape;3415;p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0859" y="1009002"/>
              <a:ext cx="50742" cy="70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6" name="Google Shape;3416;p118"/>
            <p:cNvSpPr/>
            <p:nvPr/>
          </p:nvSpPr>
          <p:spPr>
            <a:xfrm>
              <a:off x="309193" y="1002863"/>
              <a:ext cx="5142230" cy="765810"/>
            </a:xfrm>
            <a:custGeom>
              <a:rect b="b" l="l" r="r" t="t"/>
              <a:pathLst>
                <a:path extrusionOk="0" h="765810" w="5142230">
                  <a:moveTo>
                    <a:pt x="5141666" y="0"/>
                  </a:moveTo>
                  <a:lnTo>
                    <a:pt x="0" y="0"/>
                  </a:lnTo>
                  <a:lnTo>
                    <a:pt x="0" y="714989"/>
                  </a:lnTo>
                  <a:lnTo>
                    <a:pt x="4008" y="734714"/>
                  </a:lnTo>
                  <a:lnTo>
                    <a:pt x="14922" y="750866"/>
                  </a:lnTo>
                  <a:lnTo>
                    <a:pt x="31075" y="761781"/>
                  </a:lnTo>
                  <a:lnTo>
                    <a:pt x="50800" y="765789"/>
                  </a:lnTo>
                  <a:lnTo>
                    <a:pt x="5090865" y="765789"/>
                  </a:lnTo>
                  <a:lnTo>
                    <a:pt x="5110590" y="761781"/>
                  </a:lnTo>
                  <a:lnTo>
                    <a:pt x="5126743" y="750866"/>
                  </a:lnTo>
                  <a:lnTo>
                    <a:pt x="5137657" y="734714"/>
                  </a:lnTo>
                  <a:lnTo>
                    <a:pt x="5141666" y="71498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Google Shape;3417;p118"/>
            <p:cNvSpPr/>
            <p:nvPr/>
          </p:nvSpPr>
          <p:spPr>
            <a:xfrm>
              <a:off x="5450859" y="1047100"/>
              <a:ext cx="0" cy="690245"/>
            </a:xfrm>
            <a:custGeom>
              <a:rect b="b" l="l" r="r" t="t"/>
              <a:pathLst>
                <a:path extrusionOk="0" h="690244" w="120000">
                  <a:moveTo>
                    <a:pt x="0" y="68980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8" name="Google Shape;3418;p118"/>
            <p:cNvSpPr/>
            <p:nvPr/>
          </p:nvSpPr>
          <p:spPr>
            <a:xfrm>
              <a:off x="5450859" y="10344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118"/>
            <p:cNvSpPr/>
            <p:nvPr/>
          </p:nvSpPr>
          <p:spPr>
            <a:xfrm>
              <a:off x="5450859" y="10217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118"/>
            <p:cNvSpPr/>
            <p:nvPr/>
          </p:nvSpPr>
          <p:spPr>
            <a:xfrm>
              <a:off x="5450859" y="10090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21" name="Google Shape;3421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106631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2" name="Google Shape;3422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144842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3" name="Google Shape;3423;p118"/>
          <p:cNvSpPr txBox="1"/>
          <p:nvPr/>
        </p:nvSpPr>
        <p:spPr>
          <a:xfrm>
            <a:off x="624395" y="980832"/>
            <a:ext cx="478980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Okay, I get it that the idea is to learn the kernel/filters by just treating them  as parameters of the classification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how is this different from a regular feedforward neural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4" name="Google Shape;3424;p11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25" name="Google Shape;3425;p11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6" name="Google Shape;3426;p11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7" name="Google Shape;3427;p1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8" name="Google Shape;3428;p11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29" name="Google Shape;3429;p118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4" name="Google Shape;3434;p119"/>
          <p:cNvGrpSpPr/>
          <p:nvPr/>
        </p:nvGrpSpPr>
        <p:grpSpPr>
          <a:xfrm>
            <a:off x="309193" y="958443"/>
            <a:ext cx="5192408" cy="861009"/>
            <a:chOff x="309193" y="958443"/>
            <a:chExt cx="5192408" cy="861009"/>
          </a:xfrm>
        </p:grpSpPr>
        <p:sp>
          <p:nvSpPr>
            <p:cNvPr id="3435" name="Google Shape;3435;p119"/>
            <p:cNvSpPr/>
            <p:nvPr/>
          </p:nvSpPr>
          <p:spPr>
            <a:xfrm>
              <a:off x="309193" y="958443"/>
              <a:ext cx="5142230" cy="82550"/>
            </a:xfrm>
            <a:custGeom>
              <a:rect b="b" l="l" r="r" t="t"/>
              <a:pathLst>
                <a:path extrusionOk="0" h="8255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36" name="Google Shape;3436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994" y="171785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7" name="Google Shape;3437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794" y="170515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8" name="Google Shape;3438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0859" y="1009002"/>
              <a:ext cx="50742" cy="70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9" name="Google Shape;3439;p119"/>
            <p:cNvSpPr/>
            <p:nvPr/>
          </p:nvSpPr>
          <p:spPr>
            <a:xfrm>
              <a:off x="309193" y="1002863"/>
              <a:ext cx="5142230" cy="765810"/>
            </a:xfrm>
            <a:custGeom>
              <a:rect b="b" l="l" r="r" t="t"/>
              <a:pathLst>
                <a:path extrusionOk="0" h="765810" w="5142230">
                  <a:moveTo>
                    <a:pt x="5141666" y="0"/>
                  </a:moveTo>
                  <a:lnTo>
                    <a:pt x="0" y="0"/>
                  </a:lnTo>
                  <a:lnTo>
                    <a:pt x="0" y="714989"/>
                  </a:lnTo>
                  <a:lnTo>
                    <a:pt x="4008" y="734714"/>
                  </a:lnTo>
                  <a:lnTo>
                    <a:pt x="14922" y="750866"/>
                  </a:lnTo>
                  <a:lnTo>
                    <a:pt x="31075" y="761781"/>
                  </a:lnTo>
                  <a:lnTo>
                    <a:pt x="50800" y="765789"/>
                  </a:lnTo>
                  <a:lnTo>
                    <a:pt x="5090865" y="765789"/>
                  </a:lnTo>
                  <a:lnTo>
                    <a:pt x="5110590" y="761781"/>
                  </a:lnTo>
                  <a:lnTo>
                    <a:pt x="5126743" y="750866"/>
                  </a:lnTo>
                  <a:lnTo>
                    <a:pt x="5137657" y="734714"/>
                  </a:lnTo>
                  <a:lnTo>
                    <a:pt x="5141666" y="71498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0" name="Google Shape;3440;p119"/>
            <p:cNvSpPr/>
            <p:nvPr/>
          </p:nvSpPr>
          <p:spPr>
            <a:xfrm>
              <a:off x="5450859" y="1047100"/>
              <a:ext cx="0" cy="690245"/>
            </a:xfrm>
            <a:custGeom>
              <a:rect b="b" l="l" r="r" t="t"/>
              <a:pathLst>
                <a:path extrusionOk="0" h="690244" w="120000">
                  <a:moveTo>
                    <a:pt x="0" y="68980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1" name="Google Shape;3441;p119"/>
            <p:cNvSpPr/>
            <p:nvPr/>
          </p:nvSpPr>
          <p:spPr>
            <a:xfrm>
              <a:off x="5450859" y="10344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2" name="Google Shape;3442;p119"/>
            <p:cNvSpPr/>
            <p:nvPr/>
          </p:nvSpPr>
          <p:spPr>
            <a:xfrm>
              <a:off x="5450859" y="10217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3" name="Google Shape;3443;p119"/>
            <p:cNvSpPr/>
            <p:nvPr/>
          </p:nvSpPr>
          <p:spPr>
            <a:xfrm>
              <a:off x="5450859" y="100900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44" name="Google Shape;3444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106631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5" name="Google Shape;3445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144842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6" name="Google Shape;3446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83" y="165845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7" name="Google Shape;3447;p119"/>
          <p:cNvSpPr txBox="1"/>
          <p:nvPr/>
        </p:nvSpPr>
        <p:spPr>
          <a:xfrm>
            <a:off x="624395" y="980832"/>
            <a:ext cx="4789805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Okay, I get it that the idea is to learn the kernel/filters by just treating them  as parameters of the classification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678815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how is this different from a regular feedforward neural network  Let us see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8" name="Google Shape;3448;p11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49" name="Google Shape;3449;p11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11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1" name="Google Shape;3451;p1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32/68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p11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53" name="Google Shape;3453;p119"/>
          <p:cNvSpPr txBox="1"/>
          <p:nvPr/>
        </p:nvSpPr>
        <p:spPr>
          <a:xfrm>
            <a:off x="2975305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120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9" name="Google Shape;3459;p120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460" name="Google Shape;3460;p120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461" name="Google Shape;3461;p12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120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3" name="Google Shape;3463;p1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4" name="Google Shape;3464;p12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65" name="Google Shape;3465;p120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0" name="Google Shape;3470;p121"/>
          <p:cNvGrpSpPr/>
          <p:nvPr/>
        </p:nvGrpSpPr>
        <p:grpSpPr>
          <a:xfrm>
            <a:off x="2945050" y="1846561"/>
            <a:ext cx="101600" cy="101600"/>
            <a:chOff x="2945050" y="1846561"/>
            <a:chExt cx="101600" cy="101600"/>
          </a:xfrm>
        </p:grpSpPr>
        <p:sp>
          <p:nvSpPr>
            <p:cNvPr id="3471" name="Google Shape;3471;p121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121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3" name="Google Shape;3473;p121"/>
          <p:cNvGrpSpPr/>
          <p:nvPr/>
        </p:nvGrpSpPr>
        <p:grpSpPr>
          <a:xfrm>
            <a:off x="2765048" y="1846561"/>
            <a:ext cx="101600" cy="101600"/>
            <a:chOff x="2765048" y="1846561"/>
            <a:chExt cx="101600" cy="101600"/>
          </a:xfrm>
        </p:grpSpPr>
        <p:sp>
          <p:nvSpPr>
            <p:cNvPr id="3474" name="Google Shape;3474;p121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121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6" name="Google Shape;3476;p121"/>
          <p:cNvGrpSpPr/>
          <p:nvPr/>
        </p:nvGrpSpPr>
        <p:grpSpPr>
          <a:xfrm>
            <a:off x="2585046" y="1846561"/>
            <a:ext cx="101600" cy="101600"/>
            <a:chOff x="2585046" y="1846561"/>
            <a:chExt cx="101600" cy="101600"/>
          </a:xfrm>
        </p:grpSpPr>
        <p:sp>
          <p:nvSpPr>
            <p:cNvPr id="3477" name="Google Shape;3477;p121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121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9" name="Google Shape;3479;p121"/>
          <p:cNvGrpSpPr/>
          <p:nvPr/>
        </p:nvGrpSpPr>
        <p:grpSpPr>
          <a:xfrm>
            <a:off x="2405043" y="1846561"/>
            <a:ext cx="101600" cy="101600"/>
            <a:chOff x="2405043" y="1846561"/>
            <a:chExt cx="101600" cy="101600"/>
          </a:xfrm>
        </p:grpSpPr>
        <p:sp>
          <p:nvSpPr>
            <p:cNvPr id="3480" name="Google Shape;3480;p121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121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2" name="Google Shape;3482;p121"/>
          <p:cNvGrpSpPr/>
          <p:nvPr/>
        </p:nvGrpSpPr>
        <p:grpSpPr>
          <a:xfrm>
            <a:off x="2225041" y="1846561"/>
            <a:ext cx="101600" cy="101600"/>
            <a:chOff x="2225041" y="1846561"/>
            <a:chExt cx="101600" cy="101600"/>
          </a:xfrm>
        </p:grpSpPr>
        <p:sp>
          <p:nvSpPr>
            <p:cNvPr id="3483" name="Google Shape;3483;p121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4" name="Google Shape;3484;p121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5" name="Google Shape;3485;p121"/>
          <p:cNvGrpSpPr/>
          <p:nvPr/>
        </p:nvGrpSpPr>
        <p:grpSpPr>
          <a:xfrm>
            <a:off x="2045039" y="1846561"/>
            <a:ext cx="101600" cy="101600"/>
            <a:chOff x="2045039" y="1846561"/>
            <a:chExt cx="101600" cy="101600"/>
          </a:xfrm>
        </p:grpSpPr>
        <p:sp>
          <p:nvSpPr>
            <p:cNvPr id="3486" name="Google Shape;3486;p121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121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121"/>
          <p:cNvGrpSpPr/>
          <p:nvPr/>
        </p:nvGrpSpPr>
        <p:grpSpPr>
          <a:xfrm>
            <a:off x="1865037" y="1846561"/>
            <a:ext cx="101600" cy="101600"/>
            <a:chOff x="1865037" y="1846561"/>
            <a:chExt cx="101600" cy="101600"/>
          </a:xfrm>
        </p:grpSpPr>
        <p:sp>
          <p:nvSpPr>
            <p:cNvPr id="3489" name="Google Shape;3489;p121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0" name="Google Shape;3490;p121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1" name="Google Shape;3491;p121"/>
          <p:cNvGrpSpPr/>
          <p:nvPr/>
        </p:nvGrpSpPr>
        <p:grpSpPr>
          <a:xfrm>
            <a:off x="1685034" y="1846561"/>
            <a:ext cx="101600" cy="101600"/>
            <a:chOff x="1685034" y="1846561"/>
            <a:chExt cx="101600" cy="101600"/>
          </a:xfrm>
        </p:grpSpPr>
        <p:sp>
          <p:nvSpPr>
            <p:cNvPr id="3492" name="Google Shape;3492;p121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3" name="Google Shape;3493;p121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4" name="Google Shape;3494;p121"/>
          <p:cNvGrpSpPr/>
          <p:nvPr/>
        </p:nvGrpSpPr>
        <p:grpSpPr>
          <a:xfrm>
            <a:off x="1505032" y="1846561"/>
            <a:ext cx="101600" cy="101600"/>
            <a:chOff x="1505032" y="1846561"/>
            <a:chExt cx="101600" cy="101600"/>
          </a:xfrm>
        </p:grpSpPr>
        <p:sp>
          <p:nvSpPr>
            <p:cNvPr id="3495" name="Google Shape;3495;p121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6" name="Google Shape;3496;p121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7" name="Google Shape;3497;p121"/>
          <p:cNvGrpSpPr/>
          <p:nvPr/>
        </p:nvGrpSpPr>
        <p:grpSpPr>
          <a:xfrm>
            <a:off x="1325030" y="1846561"/>
            <a:ext cx="101600" cy="101600"/>
            <a:chOff x="1325030" y="1846561"/>
            <a:chExt cx="101600" cy="101600"/>
          </a:xfrm>
        </p:grpSpPr>
        <p:sp>
          <p:nvSpPr>
            <p:cNvPr id="3498" name="Google Shape;3498;p121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9" name="Google Shape;3499;p121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0" name="Google Shape;3500;p121"/>
          <p:cNvGrpSpPr/>
          <p:nvPr/>
        </p:nvGrpSpPr>
        <p:grpSpPr>
          <a:xfrm>
            <a:off x="1145028" y="1846561"/>
            <a:ext cx="101600" cy="101600"/>
            <a:chOff x="1145028" y="1846561"/>
            <a:chExt cx="101600" cy="101600"/>
          </a:xfrm>
        </p:grpSpPr>
        <p:sp>
          <p:nvSpPr>
            <p:cNvPr id="3501" name="Google Shape;3501;p121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2" name="Google Shape;3502;p121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3" name="Google Shape;3503;p121"/>
          <p:cNvGrpSpPr/>
          <p:nvPr/>
        </p:nvGrpSpPr>
        <p:grpSpPr>
          <a:xfrm>
            <a:off x="965025" y="1846561"/>
            <a:ext cx="101600" cy="101600"/>
            <a:chOff x="965025" y="1846561"/>
            <a:chExt cx="101600" cy="101600"/>
          </a:xfrm>
        </p:grpSpPr>
        <p:sp>
          <p:nvSpPr>
            <p:cNvPr id="3504" name="Google Shape;3504;p121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121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6" name="Google Shape;3506;p121"/>
          <p:cNvGrpSpPr/>
          <p:nvPr/>
        </p:nvGrpSpPr>
        <p:grpSpPr>
          <a:xfrm>
            <a:off x="785023" y="1846561"/>
            <a:ext cx="101600" cy="101600"/>
            <a:chOff x="785023" y="1846561"/>
            <a:chExt cx="101600" cy="101600"/>
          </a:xfrm>
        </p:grpSpPr>
        <p:sp>
          <p:nvSpPr>
            <p:cNvPr id="3507" name="Google Shape;3507;p121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121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9" name="Google Shape;3509;p121"/>
          <p:cNvGrpSpPr/>
          <p:nvPr/>
        </p:nvGrpSpPr>
        <p:grpSpPr>
          <a:xfrm>
            <a:off x="605021" y="1846561"/>
            <a:ext cx="101600" cy="101600"/>
            <a:chOff x="605021" y="1846561"/>
            <a:chExt cx="101600" cy="101600"/>
          </a:xfrm>
        </p:grpSpPr>
        <p:sp>
          <p:nvSpPr>
            <p:cNvPr id="3510" name="Google Shape;3510;p121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1" name="Google Shape;3511;p121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2" name="Google Shape;3512;p121"/>
          <p:cNvGrpSpPr/>
          <p:nvPr/>
        </p:nvGrpSpPr>
        <p:grpSpPr>
          <a:xfrm>
            <a:off x="425019" y="1846561"/>
            <a:ext cx="101600" cy="101600"/>
            <a:chOff x="425019" y="1846561"/>
            <a:chExt cx="101600" cy="101600"/>
          </a:xfrm>
        </p:grpSpPr>
        <p:sp>
          <p:nvSpPr>
            <p:cNvPr id="3513" name="Google Shape;3513;p121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4" name="Google Shape;3514;p121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5" name="Google Shape;3515;p121"/>
          <p:cNvGrpSpPr/>
          <p:nvPr/>
        </p:nvGrpSpPr>
        <p:grpSpPr>
          <a:xfrm>
            <a:off x="245016" y="1846561"/>
            <a:ext cx="101600" cy="101600"/>
            <a:chOff x="245016" y="1846561"/>
            <a:chExt cx="101600" cy="101600"/>
          </a:xfrm>
        </p:grpSpPr>
        <p:sp>
          <p:nvSpPr>
            <p:cNvPr id="3516" name="Google Shape;3516;p121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7" name="Google Shape;3517;p121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8" name="Google Shape;3518;p121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Google Shape;3519;p121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121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121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522" name="Google Shape;3522;p121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523" name="Google Shape;3523;p12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4" name="Google Shape;3524;p121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5" name="Google Shape;3525;p12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p12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527" name="Google Shape;3527;p121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2" name="Google Shape;3532;p122"/>
          <p:cNvGrpSpPr/>
          <p:nvPr/>
        </p:nvGrpSpPr>
        <p:grpSpPr>
          <a:xfrm>
            <a:off x="2945050" y="1846561"/>
            <a:ext cx="101600" cy="101600"/>
            <a:chOff x="2945050" y="1846561"/>
            <a:chExt cx="101600" cy="101600"/>
          </a:xfrm>
        </p:grpSpPr>
        <p:sp>
          <p:nvSpPr>
            <p:cNvPr id="3533" name="Google Shape;3533;p122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122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5" name="Google Shape;3535;p122"/>
          <p:cNvGrpSpPr/>
          <p:nvPr/>
        </p:nvGrpSpPr>
        <p:grpSpPr>
          <a:xfrm>
            <a:off x="2765048" y="1846561"/>
            <a:ext cx="101600" cy="101600"/>
            <a:chOff x="2765048" y="1846561"/>
            <a:chExt cx="101600" cy="101600"/>
          </a:xfrm>
        </p:grpSpPr>
        <p:sp>
          <p:nvSpPr>
            <p:cNvPr id="3536" name="Google Shape;3536;p122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7" name="Google Shape;3537;p122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8" name="Google Shape;3538;p122"/>
          <p:cNvGrpSpPr/>
          <p:nvPr/>
        </p:nvGrpSpPr>
        <p:grpSpPr>
          <a:xfrm>
            <a:off x="2585046" y="1846561"/>
            <a:ext cx="101600" cy="101600"/>
            <a:chOff x="2585046" y="1846561"/>
            <a:chExt cx="101600" cy="101600"/>
          </a:xfrm>
        </p:grpSpPr>
        <p:sp>
          <p:nvSpPr>
            <p:cNvPr id="3539" name="Google Shape;3539;p122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122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1" name="Google Shape;3541;p122"/>
          <p:cNvGrpSpPr/>
          <p:nvPr/>
        </p:nvGrpSpPr>
        <p:grpSpPr>
          <a:xfrm>
            <a:off x="2405043" y="1846561"/>
            <a:ext cx="101600" cy="101600"/>
            <a:chOff x="2405043" y="1846561"/>
            <a:chExt cx="101600" cy="101600"/>
          </a:xfrm>
        </p:grpSpPr>
        <p:sp>
          <p:nvSpPr>
            <p:cNvPr id="3542" name="Google Shape;3542;p122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3" name="Google Shape;3543;p122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4" name="Google Shape;3544;p122"/>
          <p:cNvGrpSpPr/>
          <p:nvPr/>
        </p:nvGrpSpPr>
        <p:grpSpPr>
          <a:xfrm>
            <a:off x="2225041" y="1846561"/>
            <a:ext cx="101600" cy="101600"/>
            <a:chOff x="2225041" y="1846561"/>
            <a:chExt cx="101600" cy="101600"/>
          </a:xfrm>
        </p:grpSpPr>
        <p:sp>
          <p:nvSpPr>
            <p:cNvPr id="3545" name="Google Shape;3545;p122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122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7" name="Google Shape;3547;p122"/>
          <p:cNvGrpSpPr/>
          <p:nvPr/>
        </p:nvGrpSpPr>
        <p:grpSpPr>
          <a:xfrm>
            <a:off x="2045039" y="1846561"/>
            <a:ext cx="101600" cy="101600"/>
            <a:chOff x="2045039" y="1846561"/>
            <a:chExt cx="101600" cy="101600"/>
          </a:xfrm>
        </p:grpSpPr>
        <p:sp>
          <p:nvSpPr>
            <p:cNvPr id="3548" name="Google Shape;3548;p122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122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0" name="Google Shape;3550;p122"/>
          <p:cNvGrpSpPr/>
          <p:nvPr/>
        </p:nvGrpSpPr>
        <p:grpSpPr>
          <a:xfrm>
            <a:off x="1865037" y="1846561"/>
            <a:ext cx="101600" cy="101600"/>
            <a:chOff x="1865037" y="1846561"/>
            <a:chExt cx="101600" cy="101600"/>
          </a:xfrm>
        </p:grpSpPr>
        <p:sp>
          <p:nvSpPr>
            <p:cNvPr id="3551" name="Google Shape;3551;p122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122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3" name="Google Shape;3553;p122"/>
          <p:cNvGrpSpPr/>
          <p:nvPr/>
        </p:nvGrpSpPr>
        <p:grpSpPr>
          <a:xfrm>
            <a:off x="1685034" y="1846561"/>
            <a:ext cx="101600" cy="101600"/>
            <a:chOff x="1685034" y="1846561"/>
            <a:chExt cx="101600" cy="101600"/>
          </a:xfrm>
        </p:grpSpPr>
        <p:sp>
          <p:nvSpPr>
            <p:cNvPr id="3554" name="Google Shape;3554;p122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5" name="Google Shape;3555;p122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6" name="Google Shape;3556;p122"/>
          <p:cNvGrpSpPr/>
          <p:nvPr/>
        </p:nvGrpSpPr>
        <p:grpSpPr>
          <a:xfrm>
            <a:off x="1505032" y="1846561"/>
            <a:ext cx="101600" cy="101600"/>
            <a:chOff x="1505032" y="1846561"/>
            <a:chExt cx="101600" cy="101600"/>
          </a:xfrm>
        </p:grpSpPr>
        <p:sp>
          <p:nvSpPr>
            <p:cNvPr id="3557" name="Google Shape;3557;p122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122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9" name="Google Shape;3559;p122"/>
          <p:cNvGrpSpPr/>
          <p:nvPr/>
        </p:nvGrpSpPr>
        <p:grpSpPr>
          <a:xfrm>
            <a:off x="1325030" y="1846561"/>
            <a:ext cx="101600" cy="101600"/>
            <a:chOff x="1325030" y="1846561"/>
            <a:chExt cx="101600" cy="101600"/>
          </a:xfrm>
        </p:grpSpPr>
        <p:sp>
          <p:nvSpPr>
            <p:cNvPr id="3560" name="Google Shape;3560;p122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122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2" name="Google Shape;3562;p122"/>
          <p:cNvGrpSpPr/>
          <p:nvPr/>
        </p:nvGrpSpPr>
        <p:grpSpPr>
          <a:xfrm>
            <a:off x="1145028" y="1846561"/>
            <a:ext cx="101600" cy="101600"/>
            <a:chOff x="1145028" y="1846561"/>
            <a:chExt cx="101600" cy="101600"/>
          </a:xfrm>
        </p:grpSpPr>
        <p:sp>
          <p:nvSpPr>
            <p:cNvPr id="3563" name="Google Shape;3563;p122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122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5" name="Google Shape;3565;p122"/>
          <p:cNvGrpSpPr/>
          <p:nvPr/>
        </p:nvGrpSpPr>
        <p:grpSpPr>
          <a:xfrm>
            <a:off x="965025" y="1846561"/>
            <a:ext cx="101600" cy="101600"/>
            <a:chOff x="965025" y="1846561"/>
            <a:chExt cx="101600" cy="101600"/>
          </a:xfrm>
        </p:grpSpPr>
        <p:sp>
          <p:nvSpPr>
            <p:cNvPr id="3566" name="Google Shape;3566;p122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122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8" name="Google Shape;3568;p122"/>
          <p:cNvGrpSpPr/>
          <p:nvPr/>
        </p:nvGrpSpPr>
        <p:grpSpPr>
          <a:xfrm>
            <a:off x="785023" y="1846561"/>
            <a:ext cx="101600" cy="101600"/>
            <a:chOff x="785023" y="1846561"/>
            <a:chExt cx="101600" cy="101600"/>
          </a:xfrm>
        </p:grpSpPr>
        <p:sp>
          <p:nvSpPr>
            <p:cNvPr id="3569" name="Google Shape;3569;p122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122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1" name="Google Shape;3571;p122"/>
          <p:cNvGrpSpPr/>
          <p:nvPr/>
        </p:nvGrpSpPr>
        <p:grpSpPr>
          <a:xfrm>
            <a:off x="605021" y="1846561"/>
            <a:ext cx="101600" cy="101600"/>
            <a:chOff x="605021" y="1846561"/>
            <a:chExt cx="101600" cy="101600"/>
          </a:xfrm>
        </p:grpSpPr>
        <p:sp>
          <p:nvSpPr>
            <p:cNvPr id="3572" name="Google Shape;3572;p122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122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4" name="Google Shape;3574;p122"/>
          <p:cNvGrpSpPr/>
          <p:nvPr/>
        </p:nvGrpSpPr>
        <p:grpSpPr>
          <a:xfrm>
            <a:off x="425019" y="1846561"/>
            <a:ext cx="101600" cy="101600"/>
            <a:chOff x="425019" y="1846561"/>
            <a:chExt cx="101600" cy="101600"/>
          </a:xfrm>
        </p:grpSpPr>
        <p:sp>
          <p:nvSpPr>
            <p:cNvPr id="3575" name="Google Shape;3575;p122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122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7" name="Google Shape;3577;p122"/>
          <p:cNvGrpSpPr/>
          <p:nvPr/>
        </p:nvGrpSpPr>
        <p:grpSpPr>
          <a:xfrm>
            <a:off x="245016" y="1846561"/>
            <a:ext cx="101600" cy="101600"/>
            <a:chOff x="245016" y="1846561"/>
            <a:chExt cx="101600" cy="101600"/>
          </a:xfrm>
        </p:grpSpPr>
        <p:sp>
          <p:nvSpPr>
            <p:cNvPr id="3578" name="Google Shape;3578;p122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Google Shape;3579;p122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0" name="Google Shape;3580;p122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1" name="Google Shape;3581;p122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2" name="Google Shape;3582;p122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3" name="Google Shape;3583;p122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584" name="Google Shape;3584;p122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3585" name="Google Shape;3585;p122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122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7" name="Google Shape;3587;p122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3588" name="Google Shape;3588;p122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122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0" name="Google Shape;3590;p122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3591" name="Google Shape;3591;p122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22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3" name="Google Shape;3593;p122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3594" name="Google Shape;3594;p122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122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6" name="Google Shape;3596;p122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3597" name="Google Shape;3597;p122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122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9" name="Google Shape;3599;p122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3600" name="Google Shape;3600;p122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122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2" name="Google Shape;3602;p122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3603" name="Google Shape;3603;p122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122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5" name="Google Shape;3605;p122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3606" name="Google Shape;3606;p122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122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8" name="Google Shape;3608;p122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3609" name="Google Shape;3609;p122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122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1" name="Google Shape;3611;p122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3612" name="Google Shape;3612;p122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122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4" name="Google Shape;3614;p122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3615" name="Google Shape;3615;p122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122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7" name="Google Shape;3617;p122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8" name="Google Shape;3618;p122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9" name="Google Shape;3619;p122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620" name="Google Shape;3620;p12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122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2" name="Google Shape;3622;p1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3" name="Google Shape;3623;p12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24" name="Google Shape;3624;p122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9" name="Google Shape;3629;p123"/>
          <p:cNvGrpSpPr/>
          <p:nvPr/>
        </p:nvGrpSpPr>
        <p:grpSpPr>
          <a:xfrm>
            <a:off x="2945050" y="1846561"/>
            <a:ext cx="101600" cy="101600"/>
            <a:chOff x="2945050" y="1846561"/>
            <a:chExt cx="101600" cy="101600"/>
          </a:xfrm>
        </p:grpSpPr>
        <p:sp>
          <p:nvSpPr>
            <p:cNvPr id="3630" name="Google Shape;3630;p123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123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2" name="Google Shape;3632;p123"/>
          <p:cNvGrpSpPr/>
          <p:nvPr/>
        </p:nvGrpSpPr>
        <p:grpSpPr>
          <a:xfrm>
            <a:off x="2765048" y="1846561"/>
            <a:ext cx="101600" cy="101600"/>
            <a:chOff x="2765048" y="1846561"/>
            <a:chExt cx="101600" cy="101600"/>
          </a:xfrm>
        </p:grpSpPr>
        <p:sp>
          <p:nvSpPr>
            <p:cNvPr id="3633" name="Google Shape;3633;p123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123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5" name="Google Shape;3635;p123"/>
          <p:cNvGrpSpPr/>
          <p:nvPr/>
        </p:nvGrpSpPr>
        <p:grpSpPr>
          <a:xfrm>
            <a:off x="2585046" y="1846561"/>
            <a:ext cx="101600" cy="101600"/>
            <a:chOff x="2585046" y="1846561"/>
            <a:chExt cx="101600" cy="101600"/>
          </a:xfrm>
        </p:grpSpPr>
        <p:sp>
          <p:nvSpPr>
            <p:cNvPr id="3636" name="Google Shape;3636;p123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123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8" name="Google Shape;3638;p123"/>
          <p:cNvGrpSpPr/>
          <p:nvPr/>
        </p:nvGrpSpPr>
        <p:grpSpPr>
          <a:xfrm>
            <a:off x="2405043" y="1846561"/>
            <a:ext cx="101600" cy="101600"/>
            <a:chOff x="2405043" y="1846561"/>
            <a:chExt cx="101600" cy="101600"/>
          </a:xfrm>
        </p:grpSpPr>
        <p:sp>
          <p:nvSpPr>
            <p:cNvPr id="3639" name="Google Shape;3639;p123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123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1" name="Google Shape;3641;p123"/>
          <p:cNvGrpSpPr/>
          <p:nvPr/>
        </p:nvGrpSpPr>
        <p:grpSpPr>
          <a:xfrm>
            <a:off x="2225041" y="1846561"/>
            <a:ext cx="101600" cy="101600"/>
            <a:chOff x="2225041" y="1846561"/>
            <a:chExt cx="101600" cy="101600"/>
          </a:xfrm>
        </p:grpSpPr>
        <p:sp>
          <p:nvSpPr>
            <p:cNvPr id="3642" name="Google Shape;3642;p123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123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4" name="Google Shape;3644;p123"/>
          <p:cNvGrpSpPr/>
          <p:nvPr/>
        </p:nvGrpSpPr>
        <p:grpSpPr>
          <a:xfrm>
            <a:off x="2045039" y="1846561"/>
            <a:ext cx="101600" cy="101600"/>
            <a:chOff x="2045039" y="1846561"/>
            <a:chExt cx="101600" cy="101600"/>
          </a:xfrm>
        </p:grpSpPr>
        <p:sp>
          <p:nvSpPr>
            <p:cNvPr id="3645" name="Google Shape;3645;p123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123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7" name="Google Shape;3647;p123"/>
          <p:cNvGrpSpPr/>
          <p:nvPr/>
        </p:nvGrpSpPr>
        <p:grpSpPr>
          <a:xfrm>
            <a:off x="1865037" y="1846561"/>
            <a:ext cx="101600" cy="101600"/>
            <a:chOff x="1865037" y="1846561"/>
            <a:chExt cx="101600" cy="101600"/>
          </a:xfrm>
        </p:grpSpPr>
        <p:sp>
          <p:nvSpPr>
            <p:cNvPr id="3648" name="Google Shape;3648;p123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123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0" name="Google Shape;3650;p123"/>
          <p:cNvGrpSpPr/>
          <p:nvPr/>
        </p:nvGrpSpPr>
        <p:grpSpPr>
          <a:xfrm>
            <a:off x="1685034" y="1846561"/>
            <a:ext cx="101600" cy="101600"/>
            <a:chOff x="1685034" y="1846561"/>
            <a:chExt cx="101600" cy="101600"/>
          </a:xfrm>
        </p:grpSpPr>
        <p:sp>
          <p:nvSpPr>
            <p:cNvPr id="3651" name="Google Shape;3651;p123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123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3" name="Google Shape;3653;p123"/>
          <p:cNvGrpSpPr/>
          <p:nvPr/>
        </p:nvGrpSpPr>
        <p:grpSpPr>
          <a:xfrm>
            <a:off x="1505032" y="1846561"/>
            <a:ext cx="101600" cy="101600"/>
            <a:chOff x="1505032" y="1846561"/>
            <a:chExt cx="101600" cy="101600"/>
          </a:xfrm>
        </p:grpSpPr>
        <p:sp>
          <p:nvSpPr>
            <p:cNvPr id="3654" name="Google Shape;3654;p123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123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6" name="Google Shape;3656;p123"/>
          <p:cNvGrpSpPr/>
          <p:nvPr/>
        </p:nvGrpSpPr>
        <p:grpSpPr>
          <a:xfrm>
            <a:off x="1325030" y="1846561"/>
            <a:ext cx="101600" cy="101600"/>
            <a:chOff x="1325030" y="1846561"/>
            <a:chExt cx="101600" cy="101600"/>
          </a:xfrm>
        </p:grpSpPr>
        <p:sp>
          <p:nvSpPr>
            <p:cNvPr id="3657" name="Google Shape;3657;p123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123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9" name="Google Shape;3659;p123"/>
          <p:cNvGrpSpPr/>
          <p:nvPr/>
        </p:nvGrpSpPr>
        <p:grpSpPr>
          <a:xfrm>
            <a:off x="1145028" y="1846561"/>
            <a:ext cx="101600" cy="101600"/>
            <a:chOff x="1145028" y="1846561"/>
            <a:chExt cx="101600" cy="101600"/>
          </a:xfrm>
        </p:grpSpPr>
        <p:sp>
          <p:nvSpPr>
            <p:cNvPr id="3660" name="Google Shape;3660;p123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123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2" name="Google Shape;3662;p123"/>
          <p:cNvGrpSpPr/>
          <p:nvPr/>
        </p:nvGrpSpPr>
        <p:grpSpPr>
          <a:xfrm>
            <a:off x="965025" y="1846561"/>
            <a:ext cx="101600" cy="101600"/>
            <a:chOff x="965025" y="1846561"/>
            <a:chExt cx="101600" cy="101600"/>
          </a:xfrm>
        </p:grpSpPr>
        <p:sp>
          <p:nvSpPr>
            <p:cNvPr id="3663" name="Google Shape;3663;p123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123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5" name="Google Shape;3665;p123"/>
          <p:cNvGrpSpPr/>
          <p:nvPr/>
        </p:nvGrpSpPr>
        <p:grpSpPr>
          <a:xfrm>
            <a:off x="785023" y="1846561"/>
            <a:ext cx="101600" cy="101600"/>
            <a:chOff x="785023" y="1846561"/>
            <a:chExt cx="101600" cy="101600"/>
          </a:xfrm>
        </p:grpSpPr>
        <p:sp>
          <p:nvSpPr>
            <p:cNvPr id="3666" name="Google Shape;3666;p123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7" name="Google Shape;3667;p123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8" name="Google Shape;3668;p123"/>
          <p:cNvGrpSpPr/>
          <p:nvPr/>
        </p:nvGrpSpPr>
        <p:grpSpPr>
          <a:xfrm>
            <a:off x="605021" y="1846561"/>
            <a:ext cx="101600" cy="101600"/>
            <a:chOff x="605021" y="1846561"/>
            <a:chExt cx="101600" cy="101600"/>
          </a:xfrm>
        </p:grpSpPr>
        <p:sp>
          <p:nvSpPr>
            <p:cNvPr id="3669" name="Google Shape;3669;p123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123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1" name="Google Shape;3671;p123"/>
          <p:cNvGrpSpPr/>
          <p:nvPr/>
        </p:nvGrpSpPr>
        <p:grpSpPr>
          <a:xfrm>
            <a:off x="425019" y="1846561"/>
            <a:ext cx="101600" cy="101600"/>
            <a:chOff x="425019" y="1846561"/>
            <a:chExt cx="101600" cy="101600"/>
          </a:xfrm>
        </p:grpSpPr>
        <p:sp>
          <p:nvSpPr>
            <p:cNvPr id="3672" name="Google Shape;3672;p123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3" name="Google Shape;3673;p123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4" name="Google Shape;3674;p123"/>
          <p:cNvGrpSpPr/>
          <p:nvPr/>
        </p:nvGrpSpPr>
        <p:grpSpPr>
          <a:xfrm>
            <a:off x="245016" y="1846561"/>
            <a:ext cx="101600" cy="101600"/>
            <a:chOff x="245016" y="1846561"/>
            <a:chExt cx="101600" cy="101600"/>
          </a:xfrm>
        </p:grpSpPr>
        <p:sp>
          <p:nvSpPr>
            <p:cNvPr id="3675" name="Google Shape;3675;p123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6" name="Google Shape;3676;p123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7" name="Google Shape;3677;p123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Google Shape;3678;p123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9" name="Google Shape;3679;p123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0" name="Google Shape;3680;p123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681" name="Google Shape;3681;p123"/>
          <p:cNvGrpSpPr/>
          <p:nvPr/>
        </p:nvGrpSpPr>
        <p:grpSpPr>
          <a:xfrm>
            <a:off x="2585046" y="1486557"/>
            <a:ext cx="101600" cy="101600"/>
            <a:chOff x="2585046" y="1486557"/>
            <a:chExt cx="101600" cy="101600"/>
          </a:xfrm>
        </p:grpSpPr>
        <p:sp>
          <p:nvSpPr>
            <p:cNvPr id="3682" name="Google Shape;3682;p123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123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4" name="Google Shape;3684;p123"/>
          <p:cNvGrpSpPr/>
          <p:nvPr/>
        </p:nvGrpSpPr>
        <p:grpSpPr>
          <a:xfrm>
            <a:off x="2405043" y="1486557"/>
            <a:ext cx="101600" cy="101600"/>
            <a:chOff x="2405043" y="1486557"/>
            <a:chExt cx="101600" cy="101600"/>
          </a:xfrm>
        </p:grpSpPr>
        <p:sp>
          <p:nvSpPr>
            <p:cNvPr id="3685" name="Google Shape;3685;p123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123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7" name="Google Shape;3687;p123"/>
          <p:cNvGrpSpPr/>
          <p:nvPr/>
        </p:nvGrpSpPr>
        <p:grpSpPr>
          <a:xfrm>
            <a:off x="2225041" y="1486557"/>
            <a:ext cx="101600" cy="101600"/>
            <a:chOff x="2225041" y="1486557"/>
            <a:chExt cx="101600" cy="101600"/>
          </a:xfrm>
        </p:grpSpPr>
        <p:sp>
          <p:nvSpPr>
            <p:cNvPr id="3688" name="Google Shape;3688;p123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123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0" name="Google Shape;3690;p123"/>
          <p:cNvGrpSpPr/>
          <p:nvPr/>
        </p:nvGrpSpPr>
        <p:grpSpPr>
          <a:xfrm>
            <a:off x="2045039" y="1486557"/>
            <a:ext cx="101600" cy="101600"/>
            <a:chOff x="2045039" y="1486557"/>
            <a:chExt cx="101600" cy="101600"/>
          </a:xfrm>
        </p:grpSpPr>
        <p:sp>
          <p:nvSpPr>
            <p:cNvPr id="3691" name="Google Shape;3691;p123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123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3" name="Google Shape;3693;p123"/>
          <p:cNvGrpSpPr/>
          <p:nvPr/>
        </p:nvGrpSpPr>
        <p:grpSpPr>
          <a:xfrm>
            <a:off x="1865037" y="1486557"/>
            <a:ext cx="101600" cy="101600"/>
            <a:chOff x="1865037" y="1486557"/>
            <a:chExt cx="101600" cy="101600"/>
          </a:xfrm>
        </p:grpSpPr>
        <p:sp>
          <p:nvSpPr>
            <p:cNvPr id="3694" name="Google Shape;3694;p123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123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6" name="Google Shape;3696;p123"/>
          <p:cNvGrpSpPr/>
          <p:nvPr/>
        </p:nvGrpSpPr>
        <p:grpSpPr>
          <a:xfrm>
            <a:off x="1685034" y="1486557"/>
            <a:ext cx="101600" cy="101600"/>
            <a:chOff x="1685034" y="1486557"/>
            <a:chExt cx="101600" cy="101600"/>
          </a:xfrm>
        </p:grpSpPr>
        <p:sp>
          <p:nvSpPr>
            <p:cNvPr id="3697" name="Google Shape;3697;p123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123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9" name="Google Shape;3699;p123"/>
          <p:cNvGrpSpPr/>
          <p:nvPr/>
        </p:nvGrpSpPr>
        <p:grpSpPr>
          <a:xfrm>
            <a:off x="1505032" y="1486557"/>
            <a:ext cx="101600" cy="101600"/>
            <a:chOff x="1505032" y="1486557"/>
            <a:chExt cx="101600" cy="101600"/>
          </a:xfrm>
        </p:grpSpPr>
        <p:sp>
          <p:nvSpPr>
            <p:cNvPr id="3700" name="Google Shape;3700;p123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123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2" name="Google Shape;3702;p123"/>
          <p:cNvGrpSpPr/>
          <p:nvPr/>
        </p:nvGrpSpPr>
        <p:grpSpPr>
          <a:xfrm>
            <a:off x="1325030" y="1486557"/>
            <a:ext cx="101600" cy="101600"/>
            <a:chOff x="1325030" y="1486557"/>
            <a:chExt cx="101600" cy="101600"/>
          </a:xfrm>
        </p:grpSpPr>
        <p:sp>
          <p:nvSpPr>
            <p:cNvPr id="3703" name="Google Shape;3703;p123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123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5" name="Google Shape;3705;p123"/>
          <p:cNvGrpSpPr/>
          <p:nvPr/>
        </p:nvGrpSpPr>
        <p:grpSpPr>
          <a:xfrm>
            <a:off x="1145028" y="1486557"/>
            <a:ext cx="101600" cy="101600"/>
            <a:chOff x="1145028" y="1486557"/>
            <a:chExt cx="101600" cy="101600"/>
          </a:xfrm>
        </p:grpSpPr>
        <p:sp>
          <p:nvSpPr>
            <p:cNvPr id="3706" name="Google Shape;3706;p123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123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8" name="Google Shape;3708;p123"/>
          <p:cNvGrpSpPr/>
          <p:nvPr/>
        </p:nvGrpSpPr>
        <p:grpSpPr>
          <a:xfrm>
            <a:off x="965025" y="1486557"/>
            <a:ext cx="101600" cy="101600"/>
            <a:chOff x="965025" y="1486557"/>
            <a:chExt cx="101600" cy="101600"/>
          </a:xfrm>
        </p:grpSpPr>
        <p:sp>
          <p:nvSpPr>
            <p:cNvPr id="3709" name="Google Shape;3709;p123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123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1" name="Google Shape;3711;p123"/>
          <p:cNvGrpSpPr/>
          <p:nvPr/>
        </p:nvGrpSpPr>
        <p:grpSpPr>
          <a:xfrm>
            <a:off x="785023" y="1486557"/>
            <a:ext cx="101600" cy="101600"/>
            <a:chOff x="785023" y="1486557"/>
            <a:chExt cx="101600" cy="101600"/>
          </a:xfrm>
        </p:grpSpPr>
        <p:sp>
          <p:nvSpPr>
            <p:cNvPr id="3712" name="Google Shape;3712;p123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123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4" name="Google Shape;3714;p123"/>
          <p:cNvGrpSpPr/>
          <p:nvPr/>
        </p:nvGrpSpPr>
        <p:grpSpPr>
          <a:xfrm>
            <a:off x="605021" y="1486557"/>
            <a:ext cx="101600" cy="101600"/>
            <a:chOff x="605021" y="1486557"/>
            <a:chExt cx="101600" cy="101600"/>
          </a:xfrm>
        </p:grpSpPr>
        <p:sp>
          <p:nvSpPr>
            <p:cNvPr id="3715" name="Google Shape;3715;p123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123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7" name="Google Shape;3717;p123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3718" name="Google Shape;3718;p123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123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0" name="Google Shape;3720;p123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3721" name="Google Shape;3721;p123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123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3" name="Google Shape;3723;p123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3724" name="Google Shape;3724;p123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123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6" name="Google Shape;3726;p123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3727" name="Google Shape;3727;p123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123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9" name="Google Shape;3729;p123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3730" name="Google Shape;3730;p123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123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2" name="Google Shape;3732;p123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3733" name="Google Shape;3733;p123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123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5" name="Google Shape;3735;p123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3736" name="Google Shape;3736;p123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123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8" name="Google Shape;3738;p123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3739" name="Google Shape;3739;p123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123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1" name="Google Shape;3741;p123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3742" name="Google Shape;3742;p123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123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4" name="Google Shape;3744;p123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3745" name="Google Shape;3745;p123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123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7" name="Google Shape;3747;p123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3748" name="Google Shape;3748;p123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123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0" name="Google Shape;3750;p123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1" name="Google Shape;3751;p123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2" name="Google Shape;3752;p123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753" name="Google Shape;3753;p12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123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5" name="Google Shape;3755;p12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6" name="Google Shape;3756;p12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757" name="Google Shape;3757;p123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2" name="Google Shape;3762;p124"/>
          <p:cNvGrpSpPr/>
          <p:nvPr/>
        </p:nvGrpSpPr>
        <p:grpSpPr>
          <a:xfrm>
            <a:off x="2945050" y="1846561"/>
            <a:ext cx="101600" cy="101600"/>
            <a:chOff x="2945050" y="1846561"/>
            <a:chExt cx="101600" cy="101600"/>
          </a:xfrm>
        </p:grpSpPr>
        <p:sp>
          <p:nvSpPr>
            <p:cNvPr id="3763" name="Google Shape;3763;p124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124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5" name="Google Shape;3765;p124"/>
          <p:cNvGrpSpPr/>
          <p:nvPr/>
        </p:nvGrpSpPr>
        <p:grpSpPr>
          <a:xfrm>
            <a:off x="2765048" y="1846561"/>
            <a:ext cx="101600" cy="101600"/>
            <a:chOff x="2765048" y="1846561"/>
            <a:chExt cx="101600" cy="101600"/>
          </a:xfrm>
        </p:grpSpPr>
        <p:sp>
          <p:nvSpPr>
            <p:cNvPr id="3766" name="Google Shape;3766;p124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124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8" name="Google Shape;3768;p124"/>
          <p:cNvGrpSpPr/>
          <p:nvPr/>
        </p:nvGrpSpPr>
        <p:grpSpPr>
          <a:xfrm>
            <a:off x="2585046" y="1846561"/>
            <a:ext cx="101600" cy="101600"/>
            <a:chOff x="2585046" y="1846561"/>
            <a:chExt cx="101600" cy="101600"/>
          </a:xfrm>
        </p:grpSpPr>
        <p:sp>
          <p:nvSpPr>
            <p:cNvPr id="3769" name="Google Shape;3769;p124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124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1" name="Google Shape;3771;p124"/>
          <p:cNvGrpSpPr/>
          <p:nvPr/>
        </p:nvGrpSpPr>
        <p:grpSpPr>
          <a:xfrm>
            <a:off x="2405043" y="1846561"/>
            <a:ext cx="101600" cy="101600"/>
            <a:chOff x="2405043" y="1846561"/>
            <a:chExt cx="101600" cy="101600"/>
          </a:xfrm>
        </p:grpSpPr>
        <p:sp>
          <p:nvSpPr>
            <p:cNvPr id="3772" name="Google Shape;3772;p124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124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4" name="Google Shape;3774;p124"/>
          <p:cNvGrpSpPr/>
          <p:nvPr/>
        </p:nvGrpSpPr>
        <p:grpSpPr>
          <a:xfrm>
            <a:off x="2225041" y="1846561"/>
            <a:ext cx="101600" cy="101600"/>
            <a:chOff x="2225041" y="1846561"/>
            <a:chExt cx="101600" cy="101600"/>
          </a:xfrm>
        </p:grpSpPr>
        <p:sp>
          <p:nvSpPr>
            <p:cNvPr id="3775" name="Google Shape;3775;p124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124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7" name="Google Shape;3777;p124"/>
          <p:cNvGrpSpPr/>
          <p:nvPr/>
        </p:nvGrpSpPr>
        <p:grpSpPr>
          <a:xfrm>
            <a:off x="2045039" y="1846561"/>
            <a:ext cx="101600" cy="101600"/>
            <a:chOff x="2045039" y="1846561"/>
            <a:chExt cx="101600" cy="101600"/>
          </a:xfrm>
        </p:grpSpPr>
        <p:sp>
          <p:nvSpPr>
            <p:cNvPr id="3778" name="Google Shape;3778;p124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124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0" name="Google Shape;3780;p124"/>
          <p:cNvGrpSpPr/>
          <p:nvPr/>
        </p:nvGrpSpPr>
        <p:grpSpPr>
          <a:xfrm>
            <a:off x="1865037" y="1846561"/>
            <a:ext cx="101600" cy="101600"/>
            <a:chOff x="1865037" y="1846561"/>
            <a:chExt cx="101600" cy="101600"/>
          </a:xfrm>
        </p:grpSpPr>
        <p:sp>
          <p:nvSpPr>
            <p:cNvPr id="3781" name="Google Shape;3781;p124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124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3" name="Google Shape;3783;p124"/>
          <p:cNvGrpSpPr/>
          <p:nvPr/>
        </p:nvGrpSpPr>
        <p:grpSpPr>
          <a:xfrm>
            <a:off x="1685034" y="1846561"/>
            <a:ext cx="101600" cy="101600"/>
            <a:chOff x="1685034" y="1846561"/>
            <a:chExt cx="101600" cy="101600"/>
          </a:xfrm>
        </p:grpSpPr>
        <p:sp>
          <p:nvSpPr>
            <p:cNvPr id="3784" name="Google Shape;3784;p124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124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6" name="Google Shape;3786;p124"/>
          <p:cNvGrpSpPr/>
          <p:nvPr/>
        </p:nvGrpSpPr>
        <p:grpSpPr>
          <a:xfrm>
            <a:off x="1505032" y="1846561"/>
            <a:ext cx="101600" cy="101600"/>
            <a:chOff x="1505032" y="1846561"/>
            <a:chExt cx="101600" cy="101600"/>
          </a:xfrm>
        </p:grpSpPr>
        <p:sp>
          <p:nvSpPr>
            <p:cNvPr id="3787" name="Google Shape;3787;p124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8" name="Google Shape;3788;p124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9" name="Google Shape;3789;p124"/>
          <p:cNvGrpSpPr/>
          <p:nvPr/>
        </p:nvGrpSpPr>
        <p:grpSpPr>
          <a:xfrm>
            <a:off x="1325030" y="1846561"/>
            <a:ext cx="101600" cy="101600"/>
            <a:chOff x="1325030" y="1846561"/>
            <a:chExt cx="101600" cy="101600"/>
          </a:xfrm>
        </p:grpSpPr>
        <p:sp>
          <p:nvSpPr>
            <p:cNvPr id="3790" name="Google Shape;3790;p124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124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2" name="Google Shape;3792;p124"/>
          <p:cNvGrpSpPr/>
          <p:nvPr/>
        </p:nvGrpSpPr>
        <p:grpSpPr>
          <a:xfrm>
            <a:off x="1145028" y="1846561"/>
            <a:ext cx="101600" cy="101600"/>
            <a:chOff x="1145028" y="1846561"/>
            <a:chExt cx="101600" cy="101600"/>
          </a:xfrm>
        </p:grpSpPr>
        <p:sp>
          <p:nvSpPr>
            <p:cNvPr id="3793" name="Google Shape;3793;p124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4" name="Google Shape;3794;p124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5" name="Google Shape;3795;p124"/>
          <p:cNvGrpSpPr/>
          <p:nvPr/>
        </p:nvGrpSpPr>
        <p:grpSpPr>
          <a:xfrm>
            <a:off x="965025" y="1846561"/>
            <a:ext cx="101600" cy="101600"/>
            <a:chOff x="965025" y="1846561"/>
            <a:chExt cx="101600" cy="101600"/>
          </a:xfrm>
        </p:grpSpPr>
        <p:sp>
          <p:nvSpPr>
            <p:cNvPr id="3796" name="Google Shape;3796;p124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7" name="Google Shape;3797;p124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8" name="Google Shape;3798;p124"/>
          <p:cNvGrpSpPr/>
          <p:nvPr/>
        </p:nvGrpSpPr>
        <p:grpSpPr>
          <a:xfrm>
            <a:off x="785023" y="1846561"/>
            <a:ext cx="101600" cy="101600"/>
            <a:chOff x="785023" y="1846561"/>
            <a:chExt cx="101600" cy="101600"/>
          </a:xfrm>
        </p:grpSpPr>
        <p:sp>
          <p:nvSpPr>
            <p:cNvPr id="3799" name="Google Shape;3799;p124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124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1" name="Google Shape;3801;p124"/>
          <p:cNvGrpSpPr/>
          <p:nvPr/>
        </p:nvGrpSpPr>
        <p:grpSpPr>
          <a:xfrm>
            <a:off x="605021" y="1846561"/>
            <a:ext cx="101600" cy="101600"/>
            <a:chOff x="605021" y="1846561"/>
            <a:chExt cx="101600" cy="101600"/>
          </a:xfrm>
        </p:grpSpPr>
        <p:sp>
          <p:nvSpPr>
            <p:cNvPr id="3802" name="Google Shape;3802;p124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124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4" name="Google Shape;3804;p124"/>
          <p:cNvGrpSpPr/>
          <p:nvPr/>
        </p:nvGrpSpPr>
        <p:grpSpPr>
          <a:xfrm>
            <a:off x="425019" y="1846561"/>
            <a:ext cx="101600" cy="101600"/>
            <a:chOff x="425019" y="1846561"/>
            <a:chExt cx="101600" cy="101600"/>
          </a:xfrm>
        </p:grpSpPr>
        <p:sp>
          <p:nvSpPr>
            <p:cNvPr id="3805" name="Google Shape;3805;p124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124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7" name="Google Shape;3807;p124"/>
          <p:cNvGrpSpPr/>
          <p:nvPr/>
        </p:nvGrpSpPr>
        <p:grpSpPr>
          <a:xfrm>
            <a:off x="245016" y="1846561"/>
            <a:ext cx="101600" cy="101600"/>
            <a:chOff x="245016" y="1846561"/>
            <a:chExt cx="101600" cy="101600"/>
          </a:xfrm>
        </p:grpSpPr>
        <p:sp>
          <p:nvSpPr>
            <p:cNvPr id="3808" name="Google Shape;3808;p124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124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0" name="Google Shape;3810;p124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1" name="Google Shape;3811;p124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2" name="Google Shape;3812;p124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3" name="Google Shape;3813;p124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814" name="Google Shape;3814;p124"/>
          <p:cNvGrpSpPr/>
          <p:nvPr/>
        </p:nvGrpSpPr>
        <p:grpSpPr>
          <a:xfrm>
            <a:off x="2585046" y="1486557"/>
            <a:ext cx="101600" cy="101600"/>
            <a:chOff x="2585046" y="1486557"/>
            <a:chExt cx="101600" cy="101600"/>
          </a:xfrm>
        </p:grpSpPr>
        <p:sp>
          <p:nvSpPr>
            <p:cNvPr id="3815" name="Google Shape;3815;p124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124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7" name="Google Shape;3817;p124"/>
          <p:cNvGrpSpPr/>
          <p:nvPr/>
        </p:nvGrpSpPr>
        <p:grpSpPr>
          <a:xfrm>
            <a:off x="2405043" y="1486557"/>
            <a:ext cx="101600" cy="101600"/>
            <a:chOff x="2405043" y="1486557"/>
            <a:chExt cx="101600" cy="101600"/>
          </a:xfrm>
        </p:grpSpPr>
        <p:sp>
          <p:nvSpPr>
            <p:cNvPr id="3818" name="Google Shape;3818;p124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124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0" name="Google Shape;3820;p124"/>
          <p:cNvGrpSpPr/>
          <p:nvPr/>
        </p:nvGrpSpPr>
        <p:grpSpPr>
          <a:xfrm>
            <a:off x="2225041" y="1486557"/>
            <a:ext cx="101600" cy="101600"/>
            <a:chOff x="2225041" y="1486557"/>
            <a:chExt cx="101600" cy="101600"/>
          </a:xfrm>
        </p:grpSpPr>
        <p:sp>
          <p:nvSpPr>
            <p:cNvPr id="3821" name="Google Shape;3821;p124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124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3" name="Google Shape;3823;p124"/>
          <p:cNvGrpSpPr/>
          <p:nvPr/>
        </p:nvGrpSpPr>
        <p:grpSpPr>
          <a:xfrm>
            <a:off x="2045039" y="1486557"/>
            <a:ext cx="101600" cy="101600"/>
            <a:chOff x="2045039" y="1486557"/>
            <a:chExt cx="101600" cy="101600"/>
          </a:xfrm>
        </p:grpSpPr>
        <p:sp>
          <p:nvSpPr>
            <p:cNvPr id="3824" name="Google Shape;3824;p124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124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6" name="Google Shape;3826;p124"/>
          <p:cNvGrpSpPr/>
          <p:nvPr/>
        </p:nvGrpSpPr>
        <p:grpSpPr>
          <a:xfrm>
            <a:off x="1865037" y="1486557"/>
            <a:ext cx="101600" cy="101600"/>
            <a:chOff x="1865037" y="1486557"/>
            <a:chExt cx="101600" cy="101600"/>
          </a:xfrm>
        </p:grpSpPr>
        <p:sp>
          <p:nvSpPr>
            <p:cNvPr id="3827" name="Google Shape;3827;p124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124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9" name="Google Shape;3829;p124"/>
          <p:cNvGrpSpPr/>
          <p:nvPr/>
        </p:nvGrpSpPr>
        <p:grpSpPr>
          <a:xfrm>
            <a:off x="1685034" y="1486557"/>
            <a:ext cx="101600" cy="101600"/>
            <a:chOff x="1685034" y="1486557"/>
            <a:chExt cx="101600" cy="101600"/>
          </a:xfrm>
        </p:grpSpPr>
        <p:sp>
          <p:nvSpPr>
            <p:cNvPr id="3830" name="Google Shape;3830;p124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124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2" name="Google Shape;3832;p124"/>
          <p:cNvGrpSpPr/>
          <p:nvPr/>
        </p:nvGrpSpPr>
        <p:grpSpPr>
          <a:xfrm>
            <a:off x="1505032" y="1486557"/>
            <a:ext cx="101600" cy="101600"/>
            <a:chOff x="1505032" y="1486557"/>
            <a:chExt cx="101600" cy="101600"/>
          </a:xfrm>
        </p:grpSpPr>
        <p:sp>
          <p:nvSpPr>
            <p:cNvPr id="3833" name="Google Shape;3833;p124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124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5" name="Google Shape;3835;p124"/>
          <p:cNvGrpSpPr/>
          <p:nvPr/>
        </p:nvGrpSpPr>
        <p:grpSpPr>
          <a:xfrm>
            <a:off x="1325030" y="1486557"/>
            <a:ext cx="101600" cy="101600"/>
            <a:chOff x="1325030" y="1486557"/>
            <a:chExt cx="101600" cy="101600"/>
          </a:xfrm>
        </p:grpSpPr>
        <p:sp>
          <p:nvSpPr>
            <p:cNvPr id="3836" name="Google Shape;3836;p124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124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8" name="Google Shape;3838;p124"/>
          <p:cNvGrpSpPr/>
          <p:nvPr/>
        </p:nvGrpSpPr>
        <p:grpSpPr>
          <a:xfrm>
            <a:off x="1145028" y="1486557"/>
            <a:ext cx="101600" cy="101600"/>
            <a:chOff x="1145028" y="1486557"/>
            <a:chExt cx="101600" cy="101600"/>
          </a:xfrm>
        </p:grpSpPr>
        <p:sp>
          <p:nvSpPr>
            <p:cNvPr id="3839" name="Google Shape;3839;p124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124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1" name="Google Shape;3841;p124"/>
          <p:cNvGrpSpPr/>
          <p:nvPr/>
        </p:nvGrpSpPr>
        <p:grpSpPr>
          <a:xfrm>
            <a:off x="965025" y="1486557"/>
            <a:ext cx="101600" cy="101600"/>
            <a:chOff x="965025" y="1486557"/>
            <a:chExt cx="101600" cy="101600"/>
          </a:xfrm>
        </p:grpSpPr>
        <p:sp>
          <p:nvSpPr>
            <p:cNvPr id="3842" name="Google Shape;3842;p124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124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4" name="Google Shape;3844;p124"/>
          <p:cNvGrpSpPr/>
          <p:nvPr/>
        </p:nvGrpSpPr>
        <p:grpSpPr>
          <a:xfrm>
            <a:off x="785023" y="1486557"/>
            <a:ext cx="101600" cy="101600"/>
            <a:chOff x="785023" y="1486557"/>
            <a:chExt cx="101600" cy="101600"/>
          </a:xfrm>
        </p:grpSpPr>
        <p:sp>
          <p:nvSpPr>
            <p:cNvPr id="3845" name="Google Shape;3845;p124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124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7" name="Google Shape;3847;p124"/>
          <p:cNvGrpSpPr/>
          <p:nvPr/>
        </p:nvGrpSpPr>
        <p:grpSpPr>
          <a:xfrm>
            <a:off x="605021" y="1486557"/>
            <a:ext cx="101600" cy="101600"/>
            <a:chOff x="605021" y="1486557"/>
            <a:chExt cx="101600" cy="101600"/>
          </a:xfrm>
        </p:grpSpPr>
        <p:sp>
          <p:nvSpPr>
            <p:cNvPr id="3848" name="Google Shape;3848;p124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124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0" name="Google Shape;3850;p124"/>
          <p:cNvGrpSpPr/>
          <p:nvPr/>
        </p:nvGrpSpPr>
        <p:grpSpPr>
          <a:xfrm>
            <a:off x="2225041" y="1126552"/>
            <a:ext cx="101600" cy="101600"/>
            <a:chOff x="2225041" y="1126552"/>
            <a:chExt cx="101600" cy="101600"/>
          </a:xfrm>
        </p:grpSpPr>
        <p:sp>
          <p:nvSpPr>
            <p:cNvPr id="3851" name="Google Shape;3851;p124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124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3" name="Google Shape;3853;p124"/>
          <p:cNvGrpSpPr/>
          <p:nvPr/>
        </p:nvGrpSpPr>
        <p:grpSpPr>
          <a:xfrm>
            <a:off x="2045039" y="1126552"/>
            <a:ext cx="101600" cy="101600"/>
            <a:chOff x="2045039" y="1126552"/>
            <a:chExt cx="101600" cy="101600"/>
          </a:xfrm>
        </p:grpSpPr>
        <p:sp>
          <p:nvSpPr>
            <p:cNvPr id="3854" name="Google Shape;3854;p124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124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6" name="Google Shape;3856;p124"/>
          <p:cNvGrpSpPr/>
          <p:nvPr/>
        </p:nvGrpSpPr>
        <p:grpSpPr>
          <a:xfrm>
            <a:off x="1865037" y="1126552"/>
            <a:ext cx="101600" cy="101600"/>
            <a:chOff x="1865037" y="1126552"/>
            <a:chExt cx="101600" cy="101600"/>
          </a:xfrm>
        </p:grpSpPr>
        <p:sp>
          <p:nvSpPr>
            <p:cNvPr id="3857" name="Google Shape;3857;p124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124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9" name="Google Shape;3859;p124"/>
          <p:cNvGrpSpPr/>
          <p:nvPr/>
        </p:nvGrpSpPr>
        <p:grpSpPr>
          <a:xfrm>
            <a:off x="1685034" y="1126552"/>
            <a:ext cx="101600" cy="101600"/>
            <a:chOff x="1685034" y="1126552"/>
            <a:chExt cx="101600" cy="101600"/>
          </a:xfrm>
        </p:grpSpPr>
        <p:sp>
          <p:nvSpPr>
            <p:cNvPr id="3860" name="Google Shape;3860;p124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124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2" name="Google Shape;3862;p124"/>
          <p:cNvGrpSpPr/>
          <p:nvPr/>
        </p:nvGrpSpPr>
        <p:grpSpPr>
          <a:xfrm>
            <a:off x="1505032" y="1126552"/>
            <a:ext cx="101600" cy="101600"/>
            <a:chOff x="1505032" y="1126552"/>
            <a:chExt cx="101600" cy="101600"/>
          </a:xfrm>
        </p:grpSpPr>
        <p:sp>
          <p:nvSpPr>
            <p:cNvPr id="3863" name="Google Shape;3863;p124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124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5" name="Google Shape;3865;p124"/>
          <p:cNvGrpSpPr/>
          <p:nvPr/>
        </p:nvGrpSpPr>
        <p:grpSpPr>
          <a:xfrm>
            <a:off x="1325030" y="1126552"/>
            <a:ext cx="101600" cy="101600"/>
            <a:chOff x="1325030" y="1126552"/>
            <a:chExt cx="101600" cy="101600"/>
          </a:xfrm>
        </p:grpSpPr>
        <p:sp>
          <p:nvSpPr>
            <p:cNvPr id="3866" name="Google Shape;3866;p124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124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8" name="Google Shape;3868;p124"/>
          <p:cNvGrpSpPr/>
          <p:nvPr/>
        </p:nvGrpSpPr>
        <p:grpSpPr>
          <a:xfrm>
            <a:off x="1145028" y="1126552"/>
            <a:ext cx="101600" cy="101600"/>
            <a:chOff x="1145028" y="1126552"/>
            <a:chExt cx="101600" cy="101600"/>
          </a:xfrm>
        </p:grpSpPr>
        <p:sp>
          <p:nvSpPr>
            <p:cNvPr id="3869" name="Google Shape;3869;p124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124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1" name="Google Shape;3871;p124"/>
          <p:cNvGrpSpPr/>
          <p:nvPr/>
        </p:nvGrpSpPr>
        <p:grpSpPr>
          <a:xfrm>
            <a:off x="965025" y="1126552"/>
            <a:ext cx="101600" cy="101600"/>
            <a:chOff x="965025" y="1126552"/>
            <a:chExt cx="101600" cy="101600"/>
          </a:xfrm>
        </p:grpSpPr>
        <p:sp>
          <p:nvSpPr>
            <p:cNvPr id="3872" name="Google Shape;3872;p124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124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4" name="Google Shape;3874;p124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3875" name="Google Shape;3875;p124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124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7" name="Google Shape;3877;p124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3878" name="Google Shape;3878;p124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124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0" name="Google Shape;3880;p124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3881" name="Google Shape;3881;p124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124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3" name="Google Shape;3883;p124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3884" name="Google Shape;3884;p124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5" name="Google Shape;3885;p124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6" name="Google Shape;3886;p124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3887" name="Google Shape;3887;p124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124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9" name="Google Shape;3889;p124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3890" name="Google Shape;3890;p124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124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2" name="Google Shape;3892;p124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3893" name="Google Shape;3893;p124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124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5" name="Google Shape;3895;p124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3896" name="Google Shape;3896;p124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7" name="Google Shape;3897;p124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8" name="Google Shape;3898;p124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3899" name="Google Shape;3899;p124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124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1" name="Google Shape;3901;p124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3902" name="Google Shape;3902;p124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124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4" name="Google Shape;3904;p124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3905" name="Google Shape;3905;p124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124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7" name="Google Shape;3907;p124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8" name="Google Shape;3908;p124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9" name="Google Shape;3909;p124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3910" name="Google Shape;3910;p12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124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2" name="Google Shape;3912;p1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3" name="Google Shape;3913;p12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914" name="Google Shape;3914;p124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9" name="Google Shape;3919;p125"/>
          <p:cNvGrpSpPr/>
          <p:nvPr/>
        </p:nvGrpSpPr>
        <p:grpSpPr>
          <a:xfrm>
            <a:off x="2945050" y="1846561"/>
            <a:ext cx="101600" cy="101600"/>
            <a:chOff x="2945050" y="1846561"/>
            <a:chExt cx="101600" cy="101600"/>
          </a:xfrm>
        </p:grpSpPr>
        <p:sp>
          <p:nvSpPr>
            <p:cNvPr id="3920" name="Google Shape;3920;p125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125"/>
            <p:cNvSpPr/>
            <p:nvPr/>
          </p:nvSpPr>
          <p:spPr>
            <a:xfrm>
              <a:off x="294505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2" name="Google Shape;3922;p125"/>
          <p:cNvGrpSpPr/>
          <p:nvPr/>
        </p:nvGrpSpPr>
        <p:grpSpPr>
          <a:xfrm>
            <a:off x="2765048" y="1846561"/>
            <a:ext cx="101600" cy="101600"/>
            <a:chOff x="2765048" y="1846561"/>
            <a:chExt cx="101600" cy="101600"/>
          </a:xfrm>
        </p:grpSpPr>
        <p:sp>
          <p:nvSpPr>
            <p:cNvPr id="3923" name="Google Shape;3923;p125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125"/>
            <p:cNvSpPr/>
            <p:nvPr/>
          </p:nvSpPr>
          <p:spPr>
            <a:xfrm>
              <a:off x="276504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5" name="Google Shape;3925;p125"/>
          <p:cNvGrpSpPr/>
          <p:nvPr/>
        </p:nvGrpSpPr>
        <p:grpSpPr>
          <a:xfrm>
            <a:off x="2585046" y="1846561"/>
            <a:ext cx="101600" cy="101600"/>
            <a:chOff x="2585046" y="1846561"/>
            <a:chExt cx="101600" cy="101600"/>
          </a:xfrm>
        </p:grpSpPr>
        <p:sp>
          <p:nvSpPr>
            <p:cNvPr id="3926" name="Google Shape;3926;p125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125"/>
            <p:cNvSpPr/>
            <p:nvPr/>
          </p:nvSpPr>
          <p:spPr>
            <a:xfrm>
              <a:off x="258504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8" name="Google Shape;3928;p125"/>
          <p:cNvGrpSpPr/>
          <p:nvPr/>
        </p:nvGrpSpPr>
        <p:grpSpPr>
          <a:xfrm>
            <a:off x="2405043" y="1846561"/>
            <a:ext cx="101600" cy="101600"/>
            <a:chOff x="2405043" y="1846561"/>
            <a:chExt cx="101600" cy="101600"/>
          </a:xfrm>
        </p:grpSpPr>
        <p:sp>
          <p:nvSpPr>
            <p:cNvPr id="3929" name="Google Shape;3929;p125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125"/>
            <p:cNvSpPr/>
            <p:nvPr/>
          </p:nvSpPr>
          <p:spPr>
            <a:xfrm>
              <a:off x="240504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1" name="Google Shape;3931;p125"/>
          <p:cNvGrpSpPr/>
          <p:nvPr/>
        </p:nvGrpSpPr>
        <p:grpSpPr>
          <a:xfrm>
            <a:off x="2225041" y="1846561"/>
            <a:ext cx="101600" cy="101600"/>
            <a:chOff x="2225041" y="1846561"/>
            <a:chExt cx="101600" cy="101600"/>
          </a:xfrm>
        </p:grpSpPr>
        <p:sp>
          <p:nvSpPr>
            <p:cNvPr id="3932" name="Google Shape;3932;p125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125"/>
            <p:cNvSpPr/>
            <p:nvPr/>
          </p:nvSpPr>
          <p:spPr>
            <a:xfrm>
              <a:off x="222504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4" name="Google Shape;3934;p125"/>
          <p:cNvGrpSpPr/>
          <p:nvPr/>
        </p:nvGrpSpPr>
        <p:grpSpPr>
          <a:xfrm>
            <a:off x="2045039" y="1846561"/>
            <a:ext cx="101600" cy="101600"/>
            <a:chOff x="2045039" y="1846561"/>
            <a:chExt cx="101600" cy="101600"/>
          </a:xfrm>
        </p:grpSpPr>
        <p:sp>
          <p:nvSpPr>
            <p:cNvPr id="3935" name="Google Shape;3935;p125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125"/>
            <p:cNvSpPr/>
            <p:nvPr/>
          </p:nvSpPr>
          <p:spPr>
            <a:xfrm>
              <a:off x="204503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7" name="Google Shape;3937;p125"/>
          <p:cNvGrpSpPr/>
          <p:nvPr/>
        </p:nvGrpSpPr>
        <p:grpSpPr>
          <a:xfrm>
            <a:off x="1865037" y="1846561"/>
            <a:ext cx="101600" cy="101600"/>
            <a:chOff x="1865037" y="1846561"/>
            <a:chExt cx="101600" cy="101600"/>
          </a:xfrm>
        </p:grpSpPr>
        <p:sp>
          <p:nvSpPr>
            <p:cNvPr id="3938" name="Google Shape;3938;p125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125"/>
            <p:cNvSpPr/>
            <p:nvPr/>
          </p:nvSpPr>
          <p:spPr>
            <a:xfrm>
              <a:off x="1865037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0" name="Google Shape;3940;p125"/>
          <p:cNvGrpSpPr/>
          <p:nvPr/>
        </p:nvGrpSpPr>
        <p:grpSpPr>
          <a:xfrm>
            <a:off x="1685034" y="1846561"/>
            <a:ext cx="101600" cy="101600"/>
            <a:chOff x="1685034" y="1846561"/>
            <a:chExt cx="101600" cy="101600"/>
          </a:xfrm>
        </p:grpSpPr>
        <p:sp>
          <p:nvSpPr>
            <p:cNvPr id="3941" name="Google Shape;3941;p125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125"/>
            <p:cNvSpPr/>
            <p:nvPr/>
          </p:nvSpPr>
          <p:spPr>
            <a:xfrm>
              <a:off x="1685034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3" name="Google Shape;3943;p125"/>
          <p:cNvGrpSpPr/>
          <p:nvPr/>
        </p:nvGrpSpPr>
        <p:grpSpPr>
          <a:xfrm>
            <a:off x="1505032" y="1846561"/>
            <a:ext cx="101600" cy="101600"/>
            <a:chOff x="1505032" y="1846561"/>
            <a:chExt cx="101600" cy="101600"/>
          </a:xfrm>
        </p:grpSpPr>
        <p:sp>
          <p:nvSpPr>
            <p:cNvPr id="3944" name="Google Shape;3944;p125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125"/>
            <p:cNvSpPr/>
            <p:nvPr/>
          </p:nvSpPr>
          <p:spPr>
            <a:xfrm>
              <a:off x="1505032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6" name="Google Shape;3946;p125"/>
          <p:cNvGrpSpPr/>
          <p:nvPr/>
        </p:nvGrpSpPr>
        <p:grpSpPr>
          <a:xfrm>
            <a:off x="1325030" y="1846561"/>
            <a:ext cx="101600" cy="101600"/>
            <a:chOff x="1325030" y="1846561"/>
            <a:chExt cx="101600" cy="101600"/>
          </a:xfrm>
        </p:grpSpPr>
        <p:sp>
          <p:nvSpPr>
            <p:cNvPr id="3947" name="Google Shape;3947;p125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125"/>
            <p:cNvSpPr/>
            <p:nvPr/>
          </p:nvSpPr>
          <p:spPr>
            <a:xfrm>
              <a:off x="1325030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9" name="Google Shape;3949;p125"/>
          <p:cNvGrpSpPr/>
          <p:nvPr/>
        </p:nvGrpSpPr>
        <p:grpSpPr>
          <a:xfrm>
            <a:off x="1145028" y="1846561"/>
            <a:ext cx="101600" cy="101600"/>
            <a:chOff x="1145028" y="1846561"/>
            <a:chExt cx="101600" cy="101600"/>
          </a:xfrm>
        </p:grpSpPr>
        <p:sp>
          <p:nvSpPr>
            <p:cNvPr id="3950" name="Google Shape;3950;p125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125"/>
            <p:cNvSpPr/>
            <p:nvPr/>
          </p:nvSpPr>
          <p:spPr>
            <a:xfrm>
              <a:off x="1145028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2" name="Google Shape;3952;p125"/>
          <p:cNvGrpSpPr/>
          <p:nvPr/>
        </p:nvGrpSpPr>
        <p:grpSpPr>
          <a:xfrm>
            <a:off x="965025" y="1846561"/>
            <a:ext cx="101600" cy="101600"/>
            <a:chOff x="965025" y="1846561"/>
            <a:chExt cx="101600" cy="101600"/>
          </a:xfrm>
        </p:grpSpPr>
        <p:sp>
          <p:nvSpPr>
            <p:cNvPr id="3953" name="Google Shape;3953;p125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125"/>
            <p:cNvSpPr/>
            <p:nvPr/>
          </p:nvSpPr>
          <p:spPr>
            <a:xfrm>
              <a:off x="965025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5" name="Google Shape;3955;p125"/>
          <p:cNvGrpSpPr/>
          <p:nvPr/>
        </p:nvGrpSpPr>
        <p:grpSpPr>
          <a:xfrm>
            <a:off x="785023" y="1846561"/>
            <a:ext cx="101600" cy="101600"/>
            <a:chOff x="785023" y="1846561"/>
            <a:chExt cx="101600" cy="101600"/>
          </a:xfrm>
        </p:grpSpPr>
        <p:sp>
          <p:nvSpPr>
            <p:cNvPr id="3956" name="Google Shape;3956;p125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125"/>
            <p:cNvSpPr/>
            <p:nvPr/>
          </p:nvSpPr>
          <p:spPr>
            <a:xfrm>
              <a:off x="785023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8" name="Google Shape;3958;p125"/>
          <p:cNvGrpSpPr/>
          <p:nvPr/>
        </p:nvGrpSpPr>
        <p:grpSpPr>
          <a:xfrm>
            <a:off x="605021" y="1846561"/>
            <a:ext cx="101600" cy="101600"/>
            <a:chOff x="605021" y="1846561"/>
            <a:chExt cx="101600" cy="101600"/>
          </a:xfrm>
        </p:grpSpPr>
        <p:sp>
          <p:nvSpPr>
            <p:cNvPr id="3959" name="Google Shape;3959;p125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125"/>
            <p:cNvSpPr/>
            <p:nvPr/>
          </p:nvSpPr>
          <p:spPr>
            <a:xfrm>
              <a:off x="605021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1" name="Google Shape;3961;p125"/>
          <p:cNvGrpSpPr/>
          <p:nvPr/>
        </p:nvGrpSpPr>
        <p:grpSpPr>
          <a:xfrm>
            <a:off x="425019" y="1846561"/>
            <a:ext cx="101600" cy="101600"/>
            <a:chOff x="425019" y="1846561"/>
            <a:chExt cx="101600" cy="101600"/>
          </a:xfrm>
        </p:grpSpPr>
        <p:sp>
          <p:nvSpPr>
            <p:cNvPr id="3962" name="Google Shape;3962;p125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125"/>
            <p:cNvSpPr/>
            <p:nvPr/>
          </p:nvSpPr>
          <p:spPr>
            <a:xfrm>
              <a:off x="425019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4" name="Google Shape;3964;p125"/>
          <p:cNvGrpSpPr/>
          <p:nvPr/>
        </p:nvGrpSpPr>
        <p:grpSpPr>
          <a:xfrm>
            <a:off x="245016" y="1846561"/>
            <a:ext cx="101600" cy="101600"/>
            <a:chOff x="245016" y="1846561"/>
            <a:chExt cx="101600" cy="101600"/>
          </a:xfrm>
        </p:grpSpPr>
        <p:sp>
          <p:nvSpPr>
            <p:cNvPr id="3965" name="Google Shape;3965;p125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125"/>
            <p:cNvSpPr/>
            <p:nvPr/>
          </p:nvSpPr>
          <p:spPr>
            <a:xfrm>
              <a:off x="245016" y="1846561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F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7" name="Google Shape;3967;p125"/>
          <p:cNvSpPr/>
          <p:nvPr/>
        </p:nvSpPr>
        <p:spPr>
          <a:xfrm>
            <a:off x="351482" y="2077260"/>
            <a:ext cx="2588895" cy="31750"/>
          </a:xfrm>
          <a:custGeom>
            <a:rect b="b" l="l" r="r" t="t"/>
            <a:pathLst>
              <a:path extrusionOk="0" h="31750" w="2588895">
                <a:moveTo>
                  <a:pt x="2588495" y="0"/>
                </a:moveTo>
                <a:lnTo>
                  <a:pt x="2583775" y="6474"/>
                </a:lnTo>
                <a:lnTo>
                  <a:pt x="2576831" y="11466"/>
                </a:lnTo>
                <a:lnTo>
                  <a:pt x="2567811" y="14679"/>
                </a:lnTo>
                <a:lnTo>
                  <a:pt x="2556863" y="15815"/>
                </a:lnTo>
                <a:lnTo>
                  <a:pt x="1325879" y="15815"/>
                </a:lnTo>
                <a:lnTo>
                  <a:pt x="1314931" y="16952"/>
                </a:lnTo>
                <a:lnTo>
                  <a:pt x="1305911" y="20165"/>
                </a:lnTo>
                <a:lnTo>
                  <a:pt x="1298967" y="25157"/>
                </a:lnTo>
                <a:lnTo>
                  <a:pt x="1294247" y="31631"/>
                </a:lnTo>
                <a:lnTo>
                  <a:pt x="1289527" y="25157"/>
                </a:lnTo>
                <a:lnTo>
                  <a:pt x="1282583" y="20165"/>
                </a:lnTo>
                <a:lnTo>
                  <a:pt x="1273563" y="16952"/>
                </a:lnTo>
                <a:lnTo>
                  <a:pt x="1262615" y="15815"/>
                </a:lnTo>
                <a:lnTo>
                  <a:pt x="31631" y="15815"/>
                </a:lnTo>
                <a:lnTo>
                  <a:pt x="20684" y="14679"/>
                </a:lnTo>
                <a:lnTo>
                  <a:pt x="11664" y="11466"/>
                </a:lnTo>
                <a:lnTo>
                  <a:pt x="4719" y="6474"/>
                </a:lnTo>
                <a:lnTo>
                  <a:pt x="0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8" name="Google Shape;3968;p125"/>
          <p:cNvSpPr txBox="1"/>
          <p:nvPr/>
        </p:nvSpPr>
        <p:spPr>
          <a:xfrm>
            <a:off x="1579283" y="2138424"/>
            <a:ext cx="133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9" name="Google Shape;3969;p125"/>
          <p:cNvSpPr/>
          <p:nvPr/>
        </p:nvSpPr>
        <p:spPr>
          <a:xfrm>
            <a:off x="1465728" y="2437264"/>
            <a:ext cx="360045" cy="360045"/>
          </a:xfrm>
          <a:custGeom>
            <a:rect b="b" l="l" r="r" t="t"/>
            <a:pathLst>
              <a:path extrusionOk="0" h="360044" w="360044">
                <a:moveTo>
                  <a:pt x="0" y="360001"/>
                </a:moveTo>
                <a:lnTo>
                  <a:pt x="360004" y="360001"/>
                </a:lnTo>
              </a:path>
              <a:path extrusionOk="0" h="360044" w="360044">
                <a:moveTo>
                  <a:pt x="0" y="270000"/>
                </a:moveTo>
                <a:lnTo>
                  <a:pt x="360004" y="270000"/>
                </a:lnTo>
              </a:path>
              <a:path extrusionOk="0" h="360044" w="360044">
                <a:moveTo>
                  <a:pt x="0" y="179999"/>
                </a:moveTo>
                <a:lnTo>
                  <a:pt x="360004" y="179999"/>
                </a:lnTo>
              </a:path>
              <a:path extrusionOk="0" h="360044" w="360044">
                <a:moveTo>
                  <a:pt x="0" y="89998"/>
                </a:moveTo>
                <a:lnTo>
                  <a:pt x="360004" y="89998"/>
                </a:lnTo>
              </a:path>
              <a:path extrusionOk="0" h="360044" w="360044">
                <a:moveTo>
                  <a:pt x="0" y="124"/>
                </a:moveTo>
                <a:lnTo>
                  <a:pt x="360004" y="124"/>
                </a:lnTo>
              </a:path>
              <a:path extrusionOk="0" h="360044" w="360044">
                <a:moveTo>
                  <a:pt x="2" y="360004"/>
                </a:moveTo>
                <a:lnTo>
                  <a:pt x="2" y="0"/>
                </a:lnTo>
              </a:path>
              <a:path extrusionOk="0" h="360044" w="360044">
                <a:moveTo>
                  <a:pt x="90003" y="360004"/>
                </a:moveTo>
                <a:lnTo>
                  <a:pt x="90003" y="0"/>
                </a:lnTo>
              </a:path>
              <a:path extrusionOk="0" h="360044" w="360044">
                <a:moveTo>
                  <a:pt x="180004" y="360004"/>
                </a:moveTo>
                <a:lnTo>
                  <a:pt x="180004" y="0"/>
                </a:lnTo>
              </a:path>
              <a:path extrusionOk="0" h="360044" w="360044">
                <a:moveTo>
                  <a:pt x="270005" y="360004"/>
                </a:moveTo>
                <a:lnTo>
                  <a:pt x="270005" y="0"/>
                </a:lnTo>
              </a:path>
              <a:path extrusionOk="0" h="360044" w="360044">
                <a:moveTo>
                  <a:pt x="359880" y="360004"/>
                </a:moveTo>
                <a:lnTo>
                  <a:pt x="359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0" name="Google Shape;3970;p125"/>
          <p:cNvSpPr txBox="1"/>
          <p:nvPr/>
        </p:nvSpPr>
        <p:spPr>
          <a:xfrm>
            <a:off x="1560868" y="2391205"/>
            <a:ext cx="17018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endParaRPr sz="245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971" name="Google Shape;3971;p125"/>
          <p:cNvGrpSpPr/>
          <p:nvPr/>
        </p:nvGrpSpPr>
        <p:grpSpPr>
          <a:xfrm>
            <a:off x="2585046" y="1486557"/>
            <a:ext cx="101600" cy="101600"/>
            <a:chOff x="2585046" y="1486557"/>
            <a:chExt cx="101600" cy="101600"/>
          </a:xfrm>
        </p:grpSpPr>
        <p:sp>
          <p:nvSpPr>
            <p:cNvPr id="3972" name="Google Shape;3972;p125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125"/>
            <p:cNvSpPr/>
            <p:nvPr/>
          </p:nvSpPr>
          <p:spPr>
            <a:xfrm>
              <a:off x="2585046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4" name="Google Shape;3974;p125"/>
          <p:cNvGrpSpPr/>
          <p:nvPr/>
        </p:nvGrpSpPr>
        <p:grpSpPr>
          <a:xfrm>
            <a:off x="2405043" y="1486557"/>
            <a:ext cx="101600" cy="101600"/>
            <a:chOff x="2405043" y="1486557"/>
            <a:chExt cx="101600" cy="101600"/>
          </a:xfrm>
        </p:grpSpPr>
        <p:sp>
          <p:nvSpPr>
            <p:cNvPr id="3975" name="Google Shape;3975;p125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125"/>
            <p:cNvSpPr/>
            <p:nvPr/>
          </p:nvSpPr>
          <p:spPr>
            <a:xfrm>
              <a:off x="240504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7" name="Google Shape;3977;p125"/>
          <p:cNvGrpSpPr/>
          <p:nvPr/>
        </p:nvGrpSpPr>
        <p:grpSpPr>
          <a:xfrm>
            <a:off x="2225041" y="1486557"/>
            <a:ext cx="101600" cy="101600"/>
            <a:chOff x="2225041" y="1486557"/>
            <a:chExt cx="101600" cy="101600"/>
          </a:xfrm>
        </p:grpSpPr>
        <p:sp>
          <p:nvSpPr>
            <p:cNvPr id="3978" name="Google Shape;3978;p125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125"/>
            <p:cNvSpPr/>
            <p:nvPr/>
          </p:nvSpPr>
          <p:spPr>
            <a:xfrm>
              <a:off x="222504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0" name="Google Shape;3980;p125"/>
          <p:cNvGrpSpPr/>
          <p:nvPr/>
        </p:nvGrpSpPr>
        <p:grpSpPr>
          <a:xfrm>
            <a:off x="2045039" y="1486557"/>
            <a:ext cx="101600" cy="101600"/>
            <a:chOff x="2045039" y="1486557"/>
            <a:chExt cx="101600" cy="101600"/>
          </a:xfrm>
        </p:grpSpPr>
        <p:sp>
          <p:nvSpPr>
            <p:cNvPr id="3981" name="Google Shape;3981;p125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125"/>
            <p:cNvSpPr/>
            <p:nvPr/>
          </p:nvSpPr>
          <p:spPr>
            <a:xfrm>
              <a:off x="2045039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3" name="Google Shape;3983;p125"/>
          <p:cNvGrpSpPr/>
          <p:nvPr/>
        </p:nvGrpSpPr>
        <p:grpSpPr>
          <a:xfrm>
            <a:off x="1865037" y="1486557"/>
            <a:ext cx="101600" cy="101600"/>
            <a:chOff x="1865037" y="1486557"/>
            <a:chExt cx="101600" cy="101600"/>
          </a:xfrm>
        </p:grpSpPr>
        <p:sp>
          <p:nvSpPr>
            <p:cNvPr id="3984" name="Google Shape;3984;p125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125"/>
            <p:cNvSpPr/>
            <p:nvPr/>
          </p:nvSpPr>
          <p:spPr>
            <a:xfrm>
              <a:off x="1865037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6" name="Google Shape;3986;p125"/>
          <p:cNvGrpSpPr/>
          <p:nvPr/>
        </p:nvGrpSpPr>
        <p:grpSpPr>
          <a:xfrm>
            <a:off x="1685034" y="1486557"/>
            <a:ext cx="101600" cy="101600"/>
            <a:chOff x="1685034" y="1486557"/>
            <a:chExt cx="101600" cy="101600"/>
          </a:xfrm>
        </p:grpSpPr>
        <p:sp>
          <p:nvSpPr>
            <p:cNvPr id="3987" name="Google Shape;3987;p125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125"/>
            <p:cNvSpPr/>
            <p:nvPr/>
          </p:nvSpPr>
          <p:spPr>
            <a:xfrm>
              <a:off x="1685034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125"/>
          <p:cNvGrpSpPr/>
          <p:nvPr/>
        </p:nvGrpSpPr>
        <p:grpSpPr>
          <a:xfrm>
            <a:off x="1505032" y="1486557"/>
            <a:ext cx="101600" cy="101600"/>
            <a:chOff x="1505032" y="1486557"/>
            <a:chExt cx="101600" cy="101600"/>
          </a:xfrm>
        </p:grpSpPr>
        <p:sp>
          <p:nvSpPr>
            <p:cNvPr id="3990" name="Google Shape;3990;p125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125"/>
            <p:cNvSpPr/>
            <p:nvPr/>
          </p:nvSpPr>
          <p:spPr>
            <a:xfrm>
              <a:off x="1505032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2" name="Google Shape;3992;p125"/>
          <p:cNvGrpSpPr/>
          <p:nvPr/>
        </p:nvGrpSpPr>
        <p:grpSpPr>
          <a:xfrm>
            <a:off x="1325030" y="1486557"/>
            <a:ext cx="101600" cy="101600"/>
            <a:chOff x="1325030" y="1486557"/>
            <a:chExt cx="101600" cy="101600"/>
          </a:xfrm>
        </p:grpSpPr>
        <p:sp>
          <p:nvSpPr>
            <p:cNvPr id="3993" name="Google Shape;3993;p125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125"/>
            <p:cNvSpPr/>
            <p:nvPr/>
          </p:nvSpPr>
          <p:spPr>
            <a:xfrm>
              <a:off x="1325030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5" name="Google Shape;3995;p125"/>
          <p:cNvGrpSpPr/>
          <p:nvPr/>
        </p:nvGrpSpPr>
        <p:grpSpPr>
          <a:xfrm>
            <a:off x="1145028" y="1486557"/>
            <a:ext cx="101600" cy="101600"/>
            <a:chOff x="1145028" y="1486557"/>
            <a:chExt cx="101600" cy="101600"/>
          </a:xfrm>
        </p:grpSpPr>
        <p:sp>
          <p:nvSpPr>
            <p:cNvPr id="3996" name="Google Shape;3996;p125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7" name="Google Shape;3997;p125"/>
            <p:cNvSpPr/>
            <p:nvPr/>
          </p:nvSpPr>
          <p:spPr>
            <a:xfrm>
              <a:off x="1145028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2" y="101393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8" name="Google Shape;3998;p125"/>
          <p:cNvGrpSpPr/>
          <p:nvPr/>
        </p:nvGrpSpPr>
        <p:grpSpPr>
          <a:xfrm>
            <a:off x="965025" y="1486557"/>
            <a:ext cx="101600" cy="101600"/>
            <a:chOff x="965025" y="1486557"/>
            <a:chExt cx="101600" cy="101600"/>
          </a:xfrm>
        </p:grpSpPr>
        <p:sp>
          <p:nvSpPr>
            <p:cNvPr id="3999" name="Google Shape;3999;p125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0" name="Google Shape;4000;p125"/>
            <p:cNvSpPr/>
            <p:nvPr/>
          </p:nvSpPr>
          <p:spPr>
            <a:xfrm>
              <a:off x="965025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1" name="Google Shape;4001;p125"/>
          <p:cNvGrpSpPr/>
          <p:nvPr/>
        </p:nvGrpSpPr>
        <p:grpSpPr>
          <a:xfrm>
            <a:off x="785023" y="1486557"/>
            <a:ext cx="101600" cy="101600"/>
            <a:chOff x="785023" y="1486557"/>
            <a:chExt cx="101600" cy="101600"/>
          </a:xfrm>
        </p:grpSpPr>
        <p:sp>
          <p:nvSpPr>
            <p:cNvPr id="4002" name="Google Shape;4002;p125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3" name="Google Shape;4003;p125"/>
            <p:cNvSpPr/>
            <p:nvPr/>
          </p:nvSpPr>
          <p:spPr>
            <a:xfrm>
              <a:off x="785023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4" name="Google Shape;4004;p125"/>
          <p:cNvGrpSpPr/>
          <p:nvPr/>
        </p:nvGrpSpPr>
        <p:grpSpPr>
          <a:xfrm>
            <a:off x="605021" y="1486557"/>
            <a:ext cx="101600" cy="101600"/>
            <a:chOff x="605021" y="1486557"/>
            <a:chExt cx="101600" cy="101600"/>
          </a:xfrm>
        </p:grpSpPr>
        <p:sp>
          <p:nvSpPr>
            <p:cNvPr id="4005" name="Google Shape;4005;p125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125"/>
            <p:cNvSpPr/>
            <p:nvPr/>
          </p:nvSpPr>
          <p:spPr>
            <a:xfrm>
              <a:off x="605021" y="1486557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3"/>
                  </a:lnTo>
                  <a:lnTo>
                    <a:pt x="101393" y="101393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7" name="Google Shape;4007;p125"/>
          <p:cNvGrpSpPr/>
          <p:nvPr/>
        </p:nvGrpSpPr>
        <p:grpSpPr>
          <a:xfrm>
            <a:off x="2225041" y="1126552"/>
            <a:ext cx="101600" cy="101600"/>
            <a:chOff x="2225041" y="1126552"/>
            <a:chExt cx="101600" cy="101600"/>
          </a:xfrm>
        </p:grpSpPr>
        <p:sp>
          <p:nvSpPr>
            <p:cNvPr id="4008" name="Google Shape;4008;p125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125"/>
            <p:cNvSpPr/>
            <p:nvPr/>
          </p:nvSpPr>
          <p:spPr>
            <a:xfrm>
              <a:off x="2225041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0" name="Google Shape;4010;p125"/>
          <p:cNvGrpSpPr/>
          <p:nvPr/>
        </p:nvGrpSpPr>
        <p:grpSpPr>
          <a:xfrm>
            <a:off x="2045039" y="1126552"/>
            <a:ext cx="101600" cy="101600"/>
            <a:chOff x="2045039" y="1126552"/>
            <a:chExt cx="101600" cy="101600"/>
          </a:xfrm>
        </p:grpSpPr>
        <p:sp>
          <p:nvSpPr>
            <p:cNvPr id="4011" name="Google Shape;4011;p125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2" name="Google Shape;4012;p125"/>
            <p:cNvSpPr/>
            <p:nvPr/>
          </p:nvSpPr>
          <p:spPr>
            <a:xfrm>
              <a:off x="2045039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3" name="Google Shape;4013;p125"/>
          <p:cNvGrpSpPr/>
          <p:nvPr/>
        </p:nvGrpSpPr>
        <p:grpSpPr>
          <a:xfrm>
            <a:off x="1865037" y="1126552"/>
            <a:ext cx="101600" cy="101600"/>
            <a:chOff x="1865037" y="1126552"/>
            <a:chExt cx="101600" cy="101600"/>
          </a:xfrm>
        </p:grpSpPr>
        <p:sp>
          <p:nvSpPr>
            <p:cNvPr id="4014" name="Google Shape;4014;p125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125"/>
            <p:cNvSpPr/>
            <p:nvPr/>
          </p:nvSpPr>
          <p:spPr>
            <a:xfrm>
              <a:off x="1865037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6" name="Google Shape;4016;p125"/>
          <p:cNvGrpSpPr/>
          <p:nvPr/>
        </p:nvGrpSpPr>
        <p:grpSpPr>
          <a:xfrm>
            <a:off x="1685034" y="1126552"/>
            <a:ext cx="101600" cy="101600"/>
            <a:chOff x="1685034" y="1126552"/>
            <a:chExt cx="101600" cy="101600"/>
          </a:xfrm>
        </p:grpSpPr>
        <p:sp>
          <p:nvSpPr>
            <p:cNvPr id="4017" name="Google Shape;4017;p125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125"/>
            <p:cNvSpPr/>
            <p:nvPr/>
          </p:nvSpPr>
          <p:spPr>
            <a:xfrm>
              <a:off x="1685034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9" name="Google Shape;4019;p125"/>
          <p:cNvGrpSpPr/>
          <p:nvPr/>
        </p:nvGrpSpPr>
        <p:grpSpPr>
          <a:xfrm>
            <a:off x="1505032" y="1126552"/>
            <a:ext cx="101600" cy="101600"/>
            <a:chOff x="1505032" y="1126552"/>
            <a:chExt cx="101600" cy="101600"/>
          </a:xfrm>
        </p:grpSpPr>
        <p:sp>
          <p:nvSpPr>
            <p:cNvPr id="4020" name="Google Shape;4020;p125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125"/>
            <p:cNvSpPr/>
            <p:nvPr/>
          </p:nvSpPr>
          <p:spPr>
            <a:xfrm>
              <a:off x="1505032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2" name="Google Shape;4022;p125"/>
          <p:cNvGrpSpPr/>
          <p:nvPr/>
        </p:nvGrpSpPr>
        <p:grpSpPr>
          <a:xfrm>
            <a:off x="1325030" y="1126552"/>
            <a:ext cx="101600" cy="101600"/>
            <a:chOff x="1325030" y="1126552"/>
            <a:chExt cx="101600" cy="101600"/>
          </a:xfrm>
        </p:grpSpPr>
        <p:sp>
          <p:nvSpPr>
            <p:cNvPr id="4023" name="Google Shape;4023;p125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125"/>
            <p:cNvSpPr/>
            <p:nvPr/>
          </p:nvSpPr>
          <p:spPr>
            <a:xfrm>
              <a:off x="1325030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5" name="Google Shape;4025;p125"/>
          <p:cNvGrpSpPr/>
          <p:nvPr/>
        </p:nvGrpSpPr>
        <p:grpSpPr>
          <a:xfrm>
            <a:off x="1145028" y="1126552"/>
            <a:ext cx="101600" cy="101600"/>
            <a:chOff x="1145028" y="1126552"/>
            <a:chExt cx="101600" cy="101600"/>
          </a:xfrm>
        </p:grpSpPr>
        <p:sp>
          <p:nvSpPr>
            <p:cNvPr id="4026" name="Google Shape;4026;p125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125"/>
            <p:cNvSpPr/>
            <p:nvPr/>
          </p:nvSpPr>
          <p:spPr>
            <a:xfrm>
              <a:off x="1145028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2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2" y="101392"/>
                  </a:lnTo>
                  <a:lnTo>
                    <a:pt x="101392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8" name="Google Shape;4028;p125"/>
          <p:cNvGrpSpPr/>
          <p:nvPr/>
        </p:nvGrpSpPr>
        <p:grpSpPr>
          <a:xfrm>
            <a:off x="965025" y="1126552"/>
            <a:ext cx="101600" cy="101600"/>
            <a:chOff x="965025" y="1126552"/>
            <a:chExt cx="101600" cy="101600"/>
          </a:xfrm>
        </p:grpSpPr>
        <p:sp>
          <p:nvSpPr>
            <p:cNvPr id="4029" name="Google Shape;4029;p125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125"/>
            <p:cNvSpPr/>
            <p:nvPr/>
          </p:nvSpPr>
          <p:spPr>
            <a:xfrm>
              <a:off x="965025" y="1126552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1" name="Google Shape;4031;p125"/>
          <p:cNvSpPr txBox="1"/>
          <p:nvPr/>
        </p:nvSpPr>
        <p:spPr>
          <a:xfrm rot="-5400000">
            <a:off x="1424770" y="673778"/>
            <a:ext cx="387350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2" name="Google Shape;4032;p125"/>
          <p:cNvGrpSpPr/>
          <p:nvPr/>
        </p:nvGrpSpPr>
        <p:grpSpPr>
          <a:xfrm>
            <a:off x="2693043" y="406544"/>
            <a:ext cx="101600" cy="101600"/>
            <a:chOff x="2693043" y="406544"/>
            <a:chExt cx="101600" cy="101600"/>
          </a:xfrm>
        </p:grpSpPr>
        <p:sp>
          <p:nvSpPr>
            <p:cNvPr id="4033" name="Google Shape;4033;p125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125"/>
            <p:cNvSpPr/>
            <p:nvPr/>
          </p:nvSpPr>
          <p:spPr>
            <a:xfrm>
              <a:off x="269304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5" name="Google Shape;4035;p125"/>
          <p:cNvGrpSpPr/>
          <p:nvPr/>
        </p:nvGrpSpPr>
        <p:grpSpPr>
          <a:xfrm>
            <a:off x="2477038" y="406544"/>
            <a:ext cx="101600" cy="101600"/>
            <a:chOff x="2477038" y="406544"/>
            <a:chExt cx="101600" cy="101600"/>
          </a:xfrm>
        </p:grpSpPr>
        <p:sp>
          <p:nvSpPr>
            <p:cNvPr id="4036" name="Google Shape;4036;p125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125"/>
            <p:cNvSpPr/>
            <p:nvPr/>
          </p:nvSpPr>
          <p:spPr>
            <a:xfrm>
              <a:off x="247703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8" name="Google Shape;4038;p125"/>
          <p:cNvGrpSpPr/>
          <p:nvPr/>
        </p:nvGrpSpPr>
        <p:grpSpPr>
          <a:xfrm>
            <a:off x="2261033" y="406544"/>
            <a:ext cx="101600" cy="101600"/>
            <a:chOff x="2261033" y="406544"/>
            <a:chExt cx="101600" cy="101600"/>
          </a:xfrm>
        </p:grpSpPr>
        <p:sp>
          <p:nvSpPr>
            <p:cNvPr id="4039" name="Google Shape;4039;p125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125"/>
            <p:cNvSpPr/>
            <p:nvPr/>
          </p:nvSpPr>
          <p:spPr>
            <a:xfrm>
              <a:off x="226103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1" name="Google Shape;4041;p125"/>
          <p:cNvGrpSpPr/>
          <p:nvPr/>
        </p:nvGrpSpPr>
        <p:grpSpPr>
          <a:xfrm>
            <a:off x="2045028" y="406544"/>
            <a:ext cx="101600" cy="101600"/>
            <a:chOff x="2045028" y="406544"/>
            <a:chExt cx="101600" cy="101600"/>
          </a:xfrm>
        </p:grpSpPr>
        <p:sp>
          <p:nvSpPr>
            <p:cNvPr id="4042" name="Google Shape;4042;p125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125"/>
            <p:cNvSpPr/>
            <p:nvPr/>
          </p:nvSpPr>
          <p:spPr>
            <a:xfrm>
              <a:off x="204502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4" name="Google Shape;4044;p125"/>
          <p:cNvGrpSpPr/>
          <p:nvPr/>
        </p:nvGrpSpPr>
        <p:grpSpPr>
          <a:xfrm>
            <a:off x="1829023" y="406544"/>
            <a:ext cx="101600" cy="101600"/>
            <a:chOff x="1829023" y="406544"/>
            <a:chExt cx="101600" cy="101600"/>
          </a:xfrm>
        </p:grpSpPr>
        <p:sp>
          <p:nvSpPr>
            <p:cNvPr id="4045" name="Google Shape;4045;p125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125"/>
            <p:cNvSpPr/>
            <p:nvPr/>
          </p:nvSpPr>
          <p:spPr>
            <a:xfrm>
              <a:off x="182902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7" name="Google Shape;4047;p125"/>
          <p:cNvGrpSpPr/>
          <p:nvPr/>
        </p:nvGrpSpPr>
        <p:grpSpPr>
          <a:xfrm>
            <a:off x="1613018" y="406544"/>
            <a:ext cx="101600" cy="101600"/>
            <a:chOff x="1613018" y="406544"/>
            <a:chExt cx="101600" cy="101600"/>
          </a:xfrm>
        </p:grpSpPr>
        <p:sp>
          <p:nvSpPr>
            <p:cNvPr id="4048" name="Google Shape;4048;p125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125"/>
            <p:cNvSpPr/>
            <p:nvPr/>
          </p:nvSpPr>
          <p:spPr>
            <a:xfrm>
              <a:off x="161301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0" name="Google Shape;4050;p125"/>
          <p:cNvGrpSpPr/>
          <p:nvPr/>
        </p:nvGrpSpPr>
        <p:grpSpPr>
          <a:xfrm>
            <a:off x="1397013" y="406544"/>
            <a:ext cx="101600" cy="101600"/>
            <a:chOff x="1397013" y="406544"/>
            <a:chExt cx="101600" cy="101600"/>
          </a:xfrm>
        </p:grpSpPr>
        <p:sp>
          <p:nvSpPr>
            <p:cNvPr id="4051" name="Google Shape;4051;p125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125"/>
            <p:cNvSpPr/>
            <p:nvPr/>
          </p:nvSpPr>
          <p:spPr>
            <a:xfrm>
              <a:off x="1397013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3" name="Google Shape;4053;p125"/>
          <p:cNvGrpSpPr/>
          <p:nvPr/>
        </p:nvGrpSpPr>
        <p:grpSpPr>
          <a:xfrm>
            <a:off x="1181008" y="406544"/>
            <a:ext cx="101600" cy="101600"/>
            <a:chOff x="1181008" y="406544"/>
            <a:chExt cx="101600" cy="101600"/>
          </a:xfrm>
        </p:grpSpPr>
        <p:sp>
          <p:nvSpPr>
            <p:cNvPr id="4054" name="Google Shape;4054;p125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125"/>
            <p:cNvSpPr/>
            <p:nvPr/>
          </p:nvSpPr>
          <p:spPr>
            <a:xfrm>
              <a:off x="1181008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6" name="Google Shape;4056;p125"/>
          <p:cNvGrpSpPr/>
          <p:nvPr/>
        </p:nvGrpSpPr>
        <p:grpSpPr>
          <a:xfrm>
            <a:off x="965004" y="406544"/>
            <a:ext cx="101600" cy="101600"/>
            <a:chOff x="965004" y="406544"/>
            <a:chExt cx="101600" cy="101600"/>
          </a:xfrm>
        </p:grpSpPr>
        <p:sp>
          <p:nvSpPr>
            <p:cNvPr id="4057" name="Google Shape;4057;p125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125"/>
            <p:cNvSpPr/>
            <p:nvPr/>
          </p:nvSpPr>
          <p:spPr>
            <a:xfrm>
              <a:off x="96500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9" name="Google Shape;4059;p125"/>
          <p:cNvGrpSpPr/>
          <p:nvPr/>
        </p:nvGrpSpPr>
        <p:grpSpPr>
          <a:xfrm>
            <a:off x="748999" y="406544"/>
            <a:ext cx="101600" cy="101600"/>
            <a:chOff x="748999" y="406544"/>
            <a:chExt cx="101600" cy="101600"/>
          </a:xfrm>
        </p:grpSpPr>
        <p:sp>
          <p:nvSpPr>
            <p:cNvPr id="4060" name="Google Shape;4060;p125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125"/>
            <p:cNvSpPr/>
            <p:nvPr/>
          </p:nvSpPr>
          <p:spPr>
            <a:xfrm>
              <a:off x="748999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2" name="Google Shape;4062;p125"/>
          <p:cNvGrpSpPr/>
          <p:nvPr/>
        </p:nvGrpSpPr>
        <p:grpSpPr>
          <a:xfrm>
            <a:off x="532994" y="406544"/>
            <a:ext cx="101600" cy="101600"/>
            <a:chOff x="532994" y="406544"/>
            <a:chExt cx="101600" cy="101600"/>
          </a:xfrm>
        </p:grpSpPr>
        <p:sp>
          <p:nvSpPr>
            <p:cNvPr id="4063" name="Google Shape;4063;p125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125"/>
            <p:cNvSpPr/>
            <p:nvPr/>
          </p:nvSpPr>
          <p:spPr>
            <a:xfrm>
              <a:off x="532994" y="406544"/>
              <a:ext cx="101600" cy="101600"/>
            </a:xfrm>
            <a:custGeom>
              <a:rect b="b" l="l" r="r" t="t"/>
              <a:pathLst>
                <a:path extrusionOk="0" h="101600" w="101600">
                  <a:moveTo>
                    <a:pt x="101393" y="0"/>
                  </a:moveTo>
                  <a:lnTo>
                    <a:pt x="0" y="0"/>
                  </a:lnTo>
                  <a:lnTo>
                    <a:pt x="0" y="101392"/>
                  </a:lnTo>
                  <a:lnTo>
                    <a:pt x="101393" y="101392"/>
                  </a:lnTo>
                  <a:lnTo>
                    <a:pt x="101393" y="0"/>
                  </a:lnTo>
                  <a:close/>
                </a:path>
              </a:pathLst>
            </a:custGeom>
            <a:noFill/>
            <a:ln cap="flat" cmpd="sng" w="10100">
              <a:solidFill>
                <a:srgbClr val="7FF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5" name="Google Shape;4065;p125"/>
          <p:cNvSpPr/>
          <p:nvPr/>
        </p:nvSpPr>
        <p:spPr>
          <a:xfrm>
            <a:off x="639454" y="245606"/>
            <a:ext cx="2048510" cy="31750"/>
          </a:xfrm>
          <a:custGeom>
            <a:rect b="b" l="l" r="r" t="t"/>
            <a:pathLst>
              <a:path extrusionOk="0" h="31750" w="2048510">
                <a:moveTo>
                  <a:pt x="2048515" y="31631"/>
                </a:moveTo>
                <a:lnTo>
                  <a:pt x="2043795" y="25157"/>
                </a:lnTo>
                <a:lnTo>
                  <a:pt x="2036851" y="20165"/>
                </a:lnTo>
                <a:lnTo>
                  <a:pt x="2027831" y="16952"/>
                </a:lnTo>
                <a:lnTo>
                  <a:pt x="2016883" y="15815"/>
                </a:lnTo>
                <a:lnTo>
                  <a:pt x="1055889" y="15815"/>
                </a:lnTo>
                <a:lnTo>
                  <a:pt x="1044942" y="14679"/>
                </a:lnTo>
                <a:lnTo>
                  <a:pt x="1035922" y="11466"/>
                </a:lnTo>
                <a:lnTo>
                  <a:pt x="1028977" y="6474"/>
                </a:lnTo>
                <a:lnTo>
                  <a:pt x="1024257" y="0"/>
                </a:lnTo>
                <a:lnTo>
                  <a:pt x="1019537" y="6474"/>
                </a:lnTo>
                <a:lnTo>
                  <a:pt x="1012593" y="11466"/>
                </a:lnTo>
                <a:lnTo>
                  <a:pt x="1003573" y="14679"/>
                </a:lnTo>
                <a:lnTo>
                  <a:pt x="992626" y="15815"/>
                </a:lnTo>
                <a:lnTo>
                  <a:pt x="31631" y="15815"/>
                </a:lnTo>
                <a:lnTo>
                  <a:pt x="20684" y="16952"/>
                </a:lnTo>
                <a:lnTo>
                  <a:pt x="11664" y="20165"/>
                </a:lnTo>
                <a:lnTo>
                  <a:pt x="4720" y="25157"/>
                </a:lnTo>
                <a:lnTo>
                  <a:pt x="0" y="31631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6" name="Google Shape;4066;p125"/>
          <p:cNvSpPr txBox="1"/>
          <p:nvPr/>
        </p:nvSpPr>
        <p:spPr>
          <a:xfrm>
            <a:off x="1255496" y="100150"/>
            <a:ext cx="816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classes(digits)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7" name="Google Shape;4067;p125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4068" name="Google Shape;4068;p12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125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0" name="Google Shape;4070;p1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33/68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1" name="Google Shape;4071;p12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072" name="Google Shape;4072;p125"/>
          <p:cNvSpPr txBox="1"/>
          <p:nvPr/>
        </p:nvSpPr>
        <p:spPr>
          <a:xfrm>
            <a:off x="2975292" y="3133595"/>
            <a:ext cx="15570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11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2023-08-28T05:34:38Z</dcterms:created>
  <dc:creator>Mitesh M. Khapra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2018-11-28T00:00:00Z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2023-08-28T00:00:00Z</vt:filetime>
  </property>
</Properties>
</file>